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703" r:id="rId5"/>
    <p:sldMasterId id="2147483736" r:id="rId6"/>
    <p:sldMasterId id="2147483792" r:id="rId7"/>
    <p:sldMasterId id="214748382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Lst>
  <p:sldSz cy="5143500" cx="9144000"/>
  <p:notesSz cx="6858000" cy="9144000"/>
  <p:embeddedFontLst>
    <p:embeddedFont>
      <p:font typeface="Proxima Nova"/>
      <p:regular r:id="rId43"/>
      <p:bold r:id="rId44"/>
      <p:italic r:id="rId45"/>
      <p:boldItalic r:id="rId46"/>
    </p:embeddedFont>
    <p:embeddedFont>
      <p:font typeface="Proxima Nova Extrabold"/>
      <p:bold r:id="rId47"/>
    </p:embeddedFont>
    <p:embeddedFont>
      <p:font typeface="Proxima Nova Semibold"/>
      <p:regular r:id="rId48"/>
      <p:bold r:id="rId49"/>
      <p:boldItalic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85">
          <p15:clr>
            <a:srgbClr val="A4A3A4"/>
          </p15:clr>
        </p15:guide>
        <p15:guide id="2" pos="5328">
          <p15:clr>
            <a:srgbClr val="A4A3A4"/>
          </p15:clr>
        </p15:guide>
        <p15:guide id="3" orient="horz" pos="1152">
          <p15:clr>
            <a:srgbClr val="A4A3A4"/>
          </p15:clr>
        </p15:guide>
        <p15:guide id="4" pos="1539">
          <p15:clr>
            <a:srgbClr val="A4A3A4"/>
          </p15:clr>
        </p15:guide>
        <p15:guide id="5" orient="horz" pos="3021">
          <p15:clr>
            <a:srgbClr val="A4A3A4"/>
          </p15:clr>
        </p15:guide>
        <p15:guide id="6" orient="horz" pos="896">
          <p15:clr>
            <a:srgbClr val="A4A3A4"/>
          </p15:clr>
        </p15:guide>
      </p15:sldGuideLst>
    </p:ext>
    <p:ext uri="http://customooxmlschemas.google.com/">
      <go:slidesCustomData xmlns:go="http://customooxmlschemas.google.com/" r:id="rId53" roundtripDataSignature="AMtx7mis35Y8r1RQDytyZ6dNqJq+WWZp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85" orient="horz"/>
        <p:guide pos="5328"/>
        <p:guide pos="1152" orient="horz"/>
        <p:guide pos="1539"/>
        <p:guide pos="3021" orient="horz"/>
        <p:guide pos="8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ProximaNovaSemibold-regular.fntdata"/><Relationship Id="rId47" Type="http://schemas.openxmlformats.org/officeDocument/2006/relationships/font" Target="fonts/ProximaNovaExtrabold-bold.fntdata"/><Relationship Id="rId49" Type="http://schemas.openxmlformats.org/officeDocument/2006/relationships/font" Target="fonts/ProximaNova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Oswald-regular.fntdata"/><Relationship Id="rId50" Type="http://schemas.openxmlformats.org/officeDocument/2006/relationships/font" Target="fonts/ProximaNovaSemibold-boldItalic.fntdata"/><Relationship Id="rId53" Type="http://customschemas.google.com/relationships/presentationmetadata" Target="metadata"/><Relationship Id="rId52" Type="http://schemas.openxmlformats.org/officeDocument/2006/relationships/font" Target="fonts/Oswald-bold.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tdZzInXcznYpE1SsDdIBV3C471UK2Wl0/view?usp=shar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a:p>
            <a:pPr indent="-298450" lvl="0" marL="457200" rtl="0" algn="l">
              <a:lnSpc>
                <a:spcPct val="100000"/>
              </a:lnSpc>
              <a:spcBef>
                <a:spcPts val="500"/>
              </a:spcBef>
              <a:spcAft>
                <a:spcPts val="0"/>
              </a:spcAft>
              <a:buSzPts val="1100"/>
              <a:buFont typeface="Proxima Nova"/>
              <a:buChar char="●"/>
            </a:pPr>
            <a:r>
              <a:rPr b="1" lang="en"/>
              <a:t>Explain</a:t>
            </a:r>
            <a:r>
              <a:rPr lang="en"/>
              <a:t>: By the end of this class, you’ll be saying... (read the above). </a:t>
            </a:r>
            <a:endParaRPr/>
          </a:p>
          <a:p>
            <a:pPr indent="-298450" lvl="0" marL="457200" rtl="0" algn="l">
              <a:lnSpc>
                <a:spcPct val="100000"/>
              </a:lnSpc>
              <a:spcBef>
                <a:spcPts val="0"/>
              </a:spcBef>
              <a:spcAft>
                <a:spcPts val="0"/>
              </a:spcAft>
              <a:buSzPts val="1100"/>
              <a:buChar char="●"/>
            </a:pPr>
            <a:r>
              <a:rPr lang="en"/>
              <a:t>You can update the wording and add or remove text boxes to fit your content</a:t>
            </a:r>
            <a:endParaRPr/>
          </a:p>
          <a:p>
            <a:pPr indent="-298450" lvl="0" marL="457200" rtl="0" algn="l">
              <a:lnSpc>
                <a:spcPct val="100000"/>
              </a:lnSpc>
              <a:spcBef>
                <a:spcPts val="0"/>
              </a:spcBef>
              <a:spcAft>
                <a:spcPts val="0"/>
              </a:spcAft>
              <a:buSzPts val="1100"/>
              <a:buChar char="●"/>
            </a:pPr>
            <a:r>
              <a:rPr lang="en"/>
              <a:t>Takeaways can also be found on the class page for your topic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2" name="Google Shape;16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All of these combined provide for increased productivity over other languages.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FUN FACT: Python got its name after Monty Python’s Flying Circuis, a show Guido Van Rossum enjoyed.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Widely applicable:</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Can build web applications using django. Some companies using django include YouTube and Instagram</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Can build video games using Pygame.</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Can organize and plot data using matplotlib</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Other areas of Python application include information security, data science, and artificial intelligence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Large development community:</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Python has been around for 30 years and has gained a huge following</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Pypi.org is a repository of software for Python that lists freely available software that has been developed and shared by the Python community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Best of both worlds:</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Python started out as a scripting language and is still heavily used today for automating repetitive tasks, such as account creation, server maintenance, etc... But is also robust enough for building production ready applications in all of these areas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2" name="Google Shape;16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 your machine:</a:t>
            </a:r>
            <a:endParaRPr/>
          </a:p>
          <a:p>
            <a:pPr indent="-298450" lvl="0" marL="457200" rtl="0" algn="l">
              <a:lnSpc>
                <a:spcPct val="100000"/>
              </a:lnSpc>
              <a:spcBef>
                <a:spcPts val="0"/>
              </a:spcBef>
              <a:spcAft>
                <a:spcPts val="0"/>
              </a:spcAft>
              <a:buSzPts val="1100"/>
              <a:buAutoNum type="arabicPeriod"/>
            </a:pPr>
            <a:r>
              <a:rPr lang="en"/>
              <a:t>Open Anaconda Navigator</a:t>
            </a:r>
            <a:endParaRPr/>
          </a:p>
          <a:p>
            <a:pPr indent="-298450" lvl="0" marL="457200" rtl="0" algn="l">
              <a:lnSpc>
                <a:spcPct val="100000"/>
              </a:lnSpc>
              <a:spcBef>
                <a:spcPts val="0"/>
              </a:spcBef>
              <a:spcAft>
                <a:spcPts val="0"/>
              </a:spcAft>
              <a:buSzPts val="1100"/>
              <a:buAutoNum type="arabicPeriod"/>
            </a:pPr>
            <a:r>
              <a:rPr lang="en"/>
              <a:t>Launch Spyder from it’s application tile</a:t>
            </a:r>
            <a:endParaRPr/>
          </a:p>
          <a:p>
            <a:pPr indent="-298450" lvl="0" marL="457200" rtl="0" algn="l">
              <a:lnSpc>
                <a:spcPct val="100000"/>
              </a:lnSpc>
              <a:spcBef>
                <a:spcPts val="0"/>
              </a:spcBef>
              <a:spcAft>
                <a:spcPts val="0"/>
              </a:spcAft>
              <a:buSzPts val="1100"/>
              <a:buAutoNum type="arabicPeriod"/>
            </a:pPr>
            <a:r>
              <a:rPr lang="en"/>
              <a:t>Show the students how to run a simple program by typing: print(“hello class”) and pressing the play button</a:t>
            </a:r>
            <a:endParaRPr/>
          </a:p>
          <a:p>
            <a:pPr indent="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7" name="Google Shape;16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Comments:</a:t>
            </a:r>
            <a:endParaRPr/>
          </a:p>
          <a:p>
            <a:pPr indent="-298450" lvl="0" marL="457200" rtl="0" algn="l">
              <a:lnSpc>
                <a:spcPct val="100000"/>
              </a:lnSpc>
              <a:spcBef>
                <a:spcPts val="0"/>
              </a:spcBef>
              <a:spcAft>
                <a:spcPts val="0"/>
              </a:spcAft>
              <a:buSzPts val="1100"/>
              <a:buAutoNum type="arabicPeriod"/>
            </a:pPr>
            <a:r>
              <a:rPr lang="en"/>
              <a:t>Start with a # symbol and tell the Python interpreter to ignore everything from that symbol to the end of the line</a:t>
            </a:r>
            <a:endParaRPr/>
          </a:p>
          <a:p>
            <a:pPr indent="-298450" lvl="0" marL="457200" rtl="0" algn="l">
              <a:lnSpc>
                <a:spcPct val="100000"/>
              </a:lnSpc>
              <a:spcBef>
                <a:spcPts val="0"/>
              </a:spcBef>
              <a:spcAft>
                <a:spcPts val="0"/>
              </a:spcAft>
              <a:buSzPts val="1100"/>
              <a:buAutoNum type="arabicPeriod"/>
            </a:pPr>
            <a:r>
              <a:rPr lang="en"/>
              <a:t>Will also prevent any code after the # symbol from being executed</a:t>
            </a:r>
            <a:endParaRPr/>
          </a:p>
          <a:p>
            <a:pPr indent="-298450" lvl="0" marL="457200" rtl="0" algn="l">
              <a:lnSpc>
                <a:spcPct val="100000"/>
              </a:lnSpc>
              <a:spcBef>
                <a:spcPts val="0"/>
              </a:spcBef>
              <a:spcAft>
                <a:spcPts val="0"/>
              </a:spcAft>
              <a:buSzPts val="1100"/>
              <a:buAutoNum type="arabicPeriod"/>
            </a:pPr>
            <a:r>
              <a:rPr lang="en"/>
              <a:t>Can be used to add documentation to your code or as a quick way to find errors by “commenting out” suspect code</a:t>
            </a:r>
            <a:endParaRPr/>
          </a:p>
          <a:p>
            <a:pPr indent="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Variables</a:t>
            </a:r>
            <a:endParaRPr/>
          </a:p>
          <a:p>
            <a:pPr indent="-298450" lvl="0" marL="457200" rtl="0" algn="l">
              <a:lnSpc>
                <a:spcPct val="100000"/>
              </a:lnSpc>
              <a:spcBef>
                <a:spcPts val="0"/>
              </a:spcBef>
              <a:spcAft>
                <a:spcPts val="0"/>
              </a:spcAft>
              <a:buSzPts val="1100"/>
              <a:buAutoNum type="arabicPeriod"/>
            </a:pPr>
            <a:r>
              <a:rPr lang="en"/>
              <a:t>Serve as a place to temporarily store information that our code will need to retrieve later on</a:t>
            </a:r>
            <a:endParaRPr/>
          </a:p>
          <a:p>
            <a:pPr indent="0" lvl="0" marL="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Collections:</a:t>
            </a:r>
            <a:endParaRPr/>
          </a:p>
          <a:p>
            <a:pPr indent="-298450" lvl="0" marL="457200" rtl="0" algn="l">
              <a:lnSpc>
                <a:spcPct val="100000"/>
              </a:lnSpc>
              <a:spcBef>
                <a:spcPts val="0"/>
              </a:spcBef>
              <a:spcAft>
                <a:spcPts val="0"/>
              </a:spcAft>
              <a:buSzPts val="1100"/>
              <a:buAutoNum type="arabicPeriod"/>
            </a:pPr>
            <a:r>
              <a:rPr lang="en"/>
              <a:t>Lists and maps are 2 of the most common, although there are others</a:t>
            </a:r>
            <a:endParaRPr/>
          </a:p>
          <a:p>
            <a:pPr indent="-298450" lvl="0" marL="457200" rtl="0" algn="l">
              <a:lnSpc>
                <a:spcPct val="100000"/>
              </a:lnSpc>
              <a:spcBef>
                <a:spcPts val="0"/>
              </a:spcBef>
              <a:spcAft>
                <a:spcPts val="0"/>
              </a:spcAft>
              <a:buSzPts val="1100"/>
              <a:buAutoNum type="arabicPeriod"/>
            </a:pPr>
            <a:r>
              <a:rPr lang="en"/>
              <a:t>Used to hold multiple values, such as email addresses retrieved from a database</a:t>
            </a:r>
            <a:endParaRPr/>
          </a:p>
          <a:p>
            <a:pPr indent="-298450" lvl="0" marL="457200" rtl="0" algn="l">
              <a:lnSpc>
                <a:spcPct val="100000"/>
              </a:lnSpc>
              <a:spcBef>
                <a:spcPts val="0"/>
              </a:spcBef>
              <a:spcAft>
                <a:spcPts val="0"/>
              </a:spcAft>
              <a:buSzPts val="1100"/>
              <a:buAutoNum type="arabicPeriod"/>
            </a:pPr>
            <a:r>
              <a:rPr lang="en"/>
              <a:t>A list uses the position of an element it contains to refer to that value</a:t>
            </a:r>
            <a:endParaRPr/>
          </a:p>
          <a:p>
            <a:pPr indent="-298450" lvl="1" marL="914400" rtl="0" algn="l">
              <a:lnSpc>
                <a:spcPct val="100000"/>
              </a:lnSpc>
              <a:spcBef>
                <a:spcPts val="0"/>
              </a:spcBef>
              <a:spcAft>
                <a:spcPts val="0"/>
              </a:spcAft>
              <a:buSzPts val="1100"/>
              <a:buAutoNum type="alphaLcPeriod"/>
            </a:pPr>
            <a:r>
              <a:rPr lang="en"/>
              <a:t>Positions start with 0 and the last position will always be the length of the list - 1</a:t>
            </a:r>
            <a:endParaRPr/>
          </a:p>
          <a:p>
            <a:pPr indent="-298450" lvl="1" marL="914400" rtl="0" algn="l">
              <a:lnSpc>
                <a:spcPct val="100000"/>
              </a:lnSpc>
              <a:spcBef>
                <a:spcPts val="0"/>
              </a:spcBef>
              <a:spcAft>
                <a:spcPts val="0"/>
              </a:spcAft>
              <a:buSzPts val="1100"/>
              <a:buAutoNum type="alphaLcPeriod"/>
            </a:pPr>
            <a:r>
              <a:rPr lang="en"/>
              <a:t>We can use the position, by placing the position number insite of square brackets after the variable name, to retrieve and change values in a list</a:t>
            </a:r>
            <a:endParaRPr/>
          </a:p>
          <a:p>
            <a:pPr indent="-298450" lvl="0" marL="457200" rtl="0" algn="l">
              <a:lnSpc>
                <a:spcPct val="100000"/>
              </a:lnSpc>
              <a:spcBef>
                <a:spcPts val="0"/>
              </a:spcBef>
              <a:spcAft>
                <a:spcPts val="0"/>
              </a:spcAft>
              <a:buSzPts val="1100"/>
              <a:buAutoNum type="arabicPeriod"/>
            </a:pPr>
            <a:r>
              <a:rPr lang="en"/>
              <a:t>A map uses key/value pairs instead of a numerical position to store values</a:t>
            </a:r>
            <a:endParaRPr/>
          </a:p>
          <a:p>
            <a:pPr indent="-298450" lvl="1" marL="914400" rtl="0" algn="l">
              <a:lnSpc>
                <a:spcPct val="100000"/>
              </a:lnSpc>
              <a:spcBef>
                <a:spcPts val="0"/>
              </a:spcBef>
              <a:spcAft>
                <a:spcPts val="0"/>
              </a:spcAft>
              <a:buSzPts val="1100"/>
              <a:buAutoNum type="alphaLcPeriod"/>
            </a:pPr>
            <a:r>
              <a:rPr lang="en"/>
              <a:t>A value can be retrieved or changed by writing the key inside of square brackets after the variable name</a:t>
            </a:r>
            <a:endParaRPr/>
          </a:p>
          <a:p>
            <a:pPr indent="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7" name="Google Shape;16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If/then/else statements:</a:t>
            </a:r>
            <a:endParaRPr/>
          </a:p>
          <a:p>
            <a:pPr indent="-298450" lvl="0" marL="457200" rtl="0" algn="l">
              <a:lnSpc>
                <a:spcPct val="100000"/>
              </a:lnSpc>
              <a:spcBef>
                <a:spcPts val="0"/>
              </a:spcBef>
              <a:spcAft>
                <a:spcPts val="0"/>
              </a:spcAft>
              <a:buSzPts val="1100"/>
              <a:buAutoNum type="arabicPeriod"/>
            </a:pPr>
            <a:r>
              <a:rPr lang="en"/>
              <a:t>Start with the keyword “if” and an expression, if the expression results in a true value, then the block of code will be executed</a:t>
            </a:r>
            <a:endParaRPr/>
          </a:p>
          <a:p>
            <a:pPr indent="-298450" lvl="0" marL="457200" rtl="0" algn="l">
              <a:lnSpc>
                <a:spcPct val="100000"/>
              </a:lnSpc>
              <a:spcBef>
                <a:spcPts val="0"/>
              </a:spcBef>
              <a:spcAft>
                <a:spcPts val="0"/>
              </a:spcAft>
              <a:buSzPts val="1100"/>
              <a:buAutoNum type="arabicPeriod"/>
            </a:pPr>
            <a:r>
              <a:rPr lang="en"/>
              <a:t>We can combine more than one if statements using the “elif” keyword</a:t>
            </a:r>
            <a:endParaRPr/>
          </a:p>
          <a:p>
            <a:pPr indent="-298450" lvl="0" marL="457200" rtl="0" algn="l">
              <a:lnSpc>
                <a:spcPct val="100000"/>
              </a:lnSpc>
              <a:spcBef>
                <a:spcPts val="0"/>
              </a:spcBef>
              <a:spcAft>
                <a:spcPts val="0"/>
              </a:spcAft>
              <a:buSzPts val="1100"/>
              <a:buAutoNum type="arabicPeriod"/>
            </a:pPr>
            <a:r>
              <a:rPr lang="en"/>
              <a:t>Finally, we can define a default block using the “else” keyword. The body of the else block will run in the event that all of the other “if” and “elif” expressions are false</a:t>
            </a:r>
            <a:endParaRPr/>
          </a:p>
          <a:p>
            <a:pPr indent="-298450" lvl="0" marL="457200" rtl="0" algn="l">
              <a:lnSpc>
                <a:spcPct val="100000"/>
              </a:lnSpc>
              <a:spcBef>
                <a:spcPts val="0"/>
              </a:spcBef>
              <a:spcAft>
                <a:spcPts val="0"/>
              </a:spcAft>
              <a:buSzPts val="1100"/>
              <a:buAutoNum type="arabicPeriod"/>
            </a:pPr>
            <a:r>
              <a:rPr lang="en"/>
              <a:t>Code out this example in spyder and change the value variable to make each of the code segments run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Add your photo, title, and company here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Touch on your experience with GA - be it teaching, learning or both</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Add some sort of fun fact - hobby, family, pets, blog, etc...</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Loops:</a:t>
            </a:r>
            <a:endParaRPr/>
          </a:p>
          <a:p>
            <a:pPr indent="-298450" lvl="0" marL="457200" rtl="0" algn="l">
              <a:lnSpc>
                <a:spcPct val="100000"/>
              </a:lnSpc>
              <a:spcBef>
                <a:spcPts val="0"/>
              </a:spcBef>
              <a:spcAft>
                <a:spcPts val="0"/>
              </a:spcAft>
              <a:buSzPts val="1100"/>
              <a:buAutoNum type="arabicPeriod"/>
            </a:pPr>
            <a:r>
              <a:rPr lang="en"/>
              <a:t>Commonly used to visit each element in a collection and perform some action on their value</a:t>
            </a:r>
            <a:endParaRPr/>
          </a:p>
          <a:p>
            <a:pPr indent="-298450" lvl="0" marL="457200" rtl="0" algn="l">
              <a:lnSpc>
                <a:spcPct val="100000"/>
              </a:lnSpc>
              <a:spcBef>
                <a:spcPts val="0"/>
              </a:spcBef>
              <a:spcAft>
                <a:spcPts val="0"/>
              </a:spcAft>
              <a:buSzPts val="1100"/>
              <a:buAutoNum type="arabicPeriod"/>
            </a:pPr>
            <a:r>
              <a:rPr lang="en"/>
              <a:t>Can also be used to perform a set of tasks a certain number of times</a:t>
            </a:r>
            <a:endParaRPr/>
          </a:p>
          <a:p>
            <a:pPr indent="-298450" lvl="0" marL="457200" rtl="0" algn="l">
              <a:lnSpc>
                <a:spcPct val="100000"/>
              </a:lnSpc>
              <a:spcBef>
                <a:spcPts val="0"/>
              </a:spcBef>
              <a:spcAft>
                <a:spcPts val="0"/>
              </a:spcAft>
              <a:buSzPts val="1100"/>
              <a:buAutoNum type="arabicPeriod"/>
            </a:pPr>
            <a:r>
              <a:rPr lang="en"/>
              <a:t>In a for in loop, the next value in the collection is automatically assigned to the variable provided after the “for” keyword</a:t>
            </a:r>
            <a:endParaRPr/>
          </a:p>
          <a:p>
            <a:pPr indent="-298450" lvl="0" marL="457200" rtl="0" algn="l">
              <a:lnSpc>
                <a:spcPct val="100000"/>
              </a:lnSpc>
              <a:spcBef>
                <a:spcPts val="0"/>
              </a:spcBef>
              <a:spcAft>
                <a:spcPts val="0"/>
              </a:spcAft>
              <a:buSzPts val="1100"/>
              <a:buAutoNum type="arabicPeriod"/>
            </a:pPr>
            <a:r>
              <a:rPr lang="en"/>
              <a:t>This is just one of many ways that you can write a loop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4" name="Google Shape;171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Functions:</a:t>
            </a:r>
            <a:endParaRPr/>
          </a:p>
          <a:p>
            <a:pPr indent="-298450" lvl="0" marL="457200" rtl="0" algn="l">
              <a:lnSpc>
                <a:spcPct val="100000"/>
              </a:lnSpc>
              <a:spcBef>
                <a:spcPts val="0"/>
              </a:spcBef>
              <a:spcAft>
                <a:spcPts val="0"/>
              </a:spcAft>
              <a:buSzPts val="1100"/>
              <a:buAutoNum type="arabicPeriod"/>
            </a:pPr>
            <a:r>
              <a:rPr lang="en"/>
              <a:t>Defined using the “def” keyword, followed by the name of the function and a set of parenthesis</a:t>
            </a:r>
            <a:endParaRPr/>
          </a:p>
          <a:p>
            <a:pPr indent="-298450" lvl="0" marL="457200" rtl="0" algn="l">
              <a:lnSpc>
                <a:spcPct val="100000"/>
              </a:lnSpc>
              <a:spcBef>
                <a:spcPts val="0"/>
              </a:spcBef>
              <a:spcAft>
                <a:spcPts val="0"/>
              </a:spcAft>
              <a:buSzPts val="1100"/>
              <a:buAutoNum type="arabicPeriod"/>
            </a:pPr>
            <a:r>
              <a:rPr lang="en"/>
              <a:t>If the function needs to take in one or more values, we provide a comma-separated list of variables inside the parenthesis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5" name="Google Shape;17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We’ve learned a lot about some of the basic pieces of Python, but how do I use modules to enhance my own programs?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9" name="Google Shape;173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Make sure the module that you want to use has been installed in your Python environment</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The “installed” dropdown under the Environments tab shows us all of the modules that have been installed in our environment</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If we change this to “not installed” we see all of the others that we could install</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Make sure matplotlib show up when we select “installed”, if not:</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Select “not installed”</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Scroll down to matplotlib</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Check the box next to matplotlib</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Click “apply” to download and install that module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Once we’ve installed a module, we can use it in our own Python program using an import statement</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Imports are declared at the top of the file</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Imports can be renamed in our programs using the “as” keyword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Code through the graphing exercises explaining each line as you go. Start with the plot of squares followed by the Georgia unemployment exercises.</a:t>
            </a:r>
            <a:endParaRPr/>
          </a:p>
          <a:p>
            <a:pPr indent="0" lvl="0" marL="0" rtl="0" algn="l">
              <a:lnSpc>
                <a:spcPct val="100000"/>
              </a:lnSpc>
              <a:spcBef>
                <a:spcPts val="0"/>
              </a:spcBef>
              <a:spcAft>
                <a:spcPts val="0"/>
              </a:spcAft>
              <a:buSzPts val="1100"/>
              <a:buNone/>
            </a:pPr>
            <a:r>
              <a:rPr lang="en" u="sng">
                <a:solidFill>
                  <a:schemeClr val="hlink"/>
                </a:solidFill>
                <a:hlinkClick r:id="rId2"/>
              </a:rPr>
              <a:t>https://drive.google.com/file/d/1tdZzInXcznYpE1SsDdIBV3C471UK2Wl0/view?usp=sharing</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Encourage participants to follow-along if they have a second monitor. Remind them that if they’re unable to follow-along live, they can sit back and soak it in for now, and they’ll be able to recreate this class on their own time when they receive the slides and recording.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Congratulations! You took a step toward improving your Python skills, and should be so proud of yourself!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7db137078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3" name="Google Shape;1773;g17db1370782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Congratulations! You took a step toward improving your Data Analytics skills, and should be so proud of yourself!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“So, you’re here for a class with General Assembly, but if you’ve never been here before, you might be wondering “What exactly </a:t>
            </a:r>
            <a:r>
              <a:rPr i="1" lang="en">
                <a:solidFill>
                  <a:schemeClr val="dk1"/>
                </a:solidFill>
              </a:rPr>
              <a:t>is</a:t>
            </a:r>
            <a:r>
              <a:rPr lang="en">
                <a:solidFill>
                  <a:schemeClr val="dk1"/>
                </a:solidFill>
              </a:rPr>
              <a:t> General Assembly?”</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General Assembly (or GA, as we like to call it) was founded in NYC 2011 as a coworking hub for innovators and entrepreneurs.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our members were asked to share their expertise with one another through impromptu classes and workshops, the potential and power of peer-to-peer mentorship emerged.”</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2" name="Google Shape;17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8" name="Google Shape;17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Check out these links when you receive your copy of the slides to browse all of your continued learning options with GA!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6" name="Google Shape;180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highlight>
                  <a:schemeClr val="lt1"/>
                </a:highlight>
              </a:rPr>
              <a:t>“</a:t>
            </a:r>
            <a:r>
              <a:rPr lang="en">
                <a:solidFill>
                  <a:schemeClr val="dk1"/>
                </a:solidFill>
              </a:rPr>
              <a:t>Fast forward 10 years, we now offer more than 25 career-changing courses, online and at 20+ campuses around the world - from New York, to London, to Sydney and Singapore.</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We also work with businesses and have trained more than 40 of the Fortune 100 companies!</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We’re most proud of our 70,000+ immersive and part-time alumni, as well as the 600,000+ alumni of our classes and workshops (that’s YOU!)”</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050">
                <a:solidFill>
                  <a:schemeClr val="dk1"/>
                </a:solidFill>
                <a:highlight>
                  <a:schemeClr val="lt1"/>
                </a:highlight>
              </a:rPr>
              <a:t>Quick overview of course topics:</a:t>
            </a:r>
            <a:endParaRPr b="1"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“You might be wondering, What can I learn at GA?</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00000"/>
              </a:lnSpc>
              <a:spcBef>
                <a:spcPts val="0"/>
              </a:spcBef>
              <a:spcAft>
                <a:spcPts val="0"/>
              </a:spcAft>
              <a:buSzPts val="1100"/>
              <a:buNone/>
            </a:pPr>
            <a:r>
              <a:rPr lang="en" sz="1050">
                <a:solidFill>
                  <a:schemeClr val="dk1"/>
                </a:solidFill>
                <a:highlight>
                  <a:schemeClr val="lt1"/>
                </a:highlight>
              </a:rPr>
              <a:t>We offer courses in today’s most in-demand topics like coding, UX &amp; design, data, business, marketing, and career development - with a range of commitment options to fit your lifestyle.”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b="1" lang="en" sz="1150">
                <a:solidFill>
                  <a:srgbClr val="1D1C1D"/>
                </a:solidFill>
              </a:rPr>
              <a:t>Quick overview of course formats:</a:t>
            </a:r>
            <a:endParaRPr sz="1150">
              <a:solidFill>
                <a:srgbClr val="1D1C1D"/>
              </a:solidFill>
            </a:endParaRPr>
          </a:p>
          <a:p>
            <a:pPr indent="0" lvl="0" marL="0" rtl="0" algn="l">
              <a:lnSpc>
                <a:spcPct val="150000"/>
              </a:lnSpc>
              <a:spcBef>
                <a:spcPts val="0"/>
              </a:spcBef>
              <a:spcAft>
                <a:spcPts val="0"/>
              </a:spcAft>
              <a:buClr>
                <a:schemeClr val="dk1"/>
              </a:buClr>
              <a:buSzPts val="1100"/>
              <a:buFont typeface="Arial"/>
              <a:buNone/>
            </a:pPr>
            <a:r>
              <a:rPr lang="en" sz="1150">
                <a:solidFill>
                  <a:srgbClr val="1D1C1D"/>
                </a:solidFill>
              </a:rPr>
              <a:t>“From events and worksohps to career-transforming immersives, our courses can fast-track you into the job you want </a:t>
            </a:r>
            <a:r>
              <a:rPr i="1" lang="en" sz="1150">
                <a:solidFill>
                  <a:srgbClr val="1D1C1D"/>
                </a:solidFill>
              </a:rPr>
              <a:t>with the industry skills you need. </a:t>
            </a:r>
            <a:r>
              <a:rPr lang="en" sz="1150">
                <a:solidFill>
                  <a:srgbClr val="1D1C1D"/>
                </a:solidFill>
              </a:rPr>
              <a:t>And they’re taught by real world industry experts — many of whom started right where you’re at today.”</a:t>
            </a:r>
            <a:endParaRPr sz="1150">
              <a:solidFill>
                <a:srgbClr val="1D1C1D"/>
              </a:solidFill>
            </a:endParaRPr>
          </a:p>
          <a:p>
            <a:pPr indent="0" lvl="0" marL="0" rtl="0" algn="l">
              <a:lnSpc>
                <a:spcPct val="150000"/>
              </a:lnSpc>
              <a:spcBef>
                <a:spcPts val="0"/>
              </a:spcBef>
              <a:spcAft>
                <a:spcPts val="0"/>
              </a:spcAft>
              <a:buSzPts val="1100"/>
              <a:buNone/>
            </a:pPr>
            <a:r>
              <a:rPr b="1" i="1" lang="en" sz="1150">
                <a:solidFill>
                  <a:srgbClr val="1D1C1D"/>
                </a:solidFill>
              </a:rPr>
              <a:t>*Add a quick blurb about where you started and how you got here today!</a:t>
            </a:r>
            <a:endParaRPr sz="1050">
              <a:solidFill>
                <a:schemeClr val="dk1"/>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0" name="Google Shape;15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rgbClr val="333333"/>
                </a:solidFill>
                <a:highlight>
                  <a:srgbClr val="FFFFFF"/>
                </a:highlight>
              </a:rPr>
              <a:t>TALKING POINTS</a:t>
            </a:r>
            <a:r>
              <a:rPr lang="en">
                <a:solidFill>
                  <a:srgbClr val="333333"/>
                </a:solidFill>
                <a:highlight>
                  <a:srgbClr val="FFFFFF"/>
                </a:highlight>
              </a:rPr>
              <a:t>:</a:t>
            </a:r>
            <a:endParaRPr>
              <a:solidFill>
                <a:srgbClr val="333333"/>
              </a:solidFill>
              <a:highlight>
                <a:srgbClr val="FFFFFF"/>
              </a:highlight>
            </a:endParaRPr>
          </a:p>
          <a:p>
            <a:pPr indent="0" lvl="0" marL="0" rtl="0" algn="l">
              <a:lnSpc>
                <a:spcPct val="115000"/>
              </a:lnSpc>
              <a:spcBef>
                <a:spcPts val="0"/>
              </a:spcBef>
              <a:spcAft>
                <a:spcPts val="0"/>
              </a:spcAft>
              <a:buSzPts val="1100"/>
              <a:buNone/>
            </a:pPr>
            <a:r>
              <a:t/>
            </a:r>
            <a:endParaRPr>
              <a:solidFill>
                <a:srgbClr val="333333"/>
              </a:solidFill>
              <a:highlight>
                <a:srgbClr val="FFFFFF"/>
              </a:highlight>
            </a:endParaRPr>
          </a:p>
          <a:p>
            <a:pPr indent="-298450" lvl="0" marL="914400" rtl="0" algn="l">
              <a:lnSpc>
                <a:spcPct val="115000"/>
              </a:lnSpc>
              <a:spcBef>
                <a:spcPts val="0"/>
              </a:spcBef>
              <a:spcAft>
                <a:spcPts val="0"/>
              </a:spcAft>
              <a:buClr>
                <a:schemeClr val="dk1"/>
              </a:buClr>
              <a:buSzPts val="1100"/>
              <a:buChar char="●"/>
            </a:pPr>
            <a:r>
              <a:rPr lang="en">
                <a:solidFill>
                  <a:srgbClr val="333333"/>
                </a:solidFill>
                <a:highlight>
                  <a:schemeClr val="lt1"/>
                </a:highlight>
              </a:rPr>
              <a:t>Use the Chat for in-class participation and quick questions directly related to the content or conversation at hand, while the Q&amp;A is reserved for general questions that will be addressed at the end (or throughout Q&amp;A breaks in class).</a:t>
            </a:r>
            <a:endParaRPr>
              <a:solidFill>
                <a:srgbClr val="333333"/>
              </a:solidFill>
              <a:highlight>
                <a:schemeClr val="lt1"/>
              </a:highlight>
            </a:endParaRPr>
          </a:p>
          <a:p>
            <a:pPr indent="-298450" lvl="0" marL="914400" rtl="0" algn="l">
              <a:lnSpc>
                <a:spcPct val="115000"/>
              </a:lnSpc>
              <a:spcBef>
                <a:spcPts val="0"/>
              </a:spcBef>
              <a:spcAft>
                <a:spcPts val="0"/>
              </a:spcAft>
              <a:buClr>
                <a:srgbClr val="333333"/>
              </a:buClr>
              <a:buSzPts val="1100"/>
              <a:buChar char="●"/>
            </a:pPr>
            <a:r>
              <a:rPr lang="en">
                <a:solidFill>
                  <a:srgbClr val="333333"/>
                </a:solidFill>
                <a:highlight>
                  <a:schemeClr val="lt1"/>
                </a:highlight>
              </a:rPr>
              <a:t>Set a realistic expectation that this class has a lot to cover in 2 hours, so you’ll do your best to get to all the questions, but there may not be time for every single one</a:t>
            </a:r>
            <a:endParaRPr>
              <a:solidFill>
                <a:srgbClr val="333333"/>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7" name="Google Shape;157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*Agenda font can be resized if you need to fit more bullet points!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3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3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3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3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3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3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3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3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lt">
  <p:cSld name="TITLE_4">
    <p:spTree>
      <p:nvGrpSpPr>
        <p:cNvPr id="10" name="Shape 10"/>
        <p:cNvGrpSpPr/>
        <p:nvPr/>
      </p:nvGrpSpPr>
      <p:grpSpPr>
        <a:xfrm>
          <a:off x="0" y="0"/>
          <a:ext cx="0" cy="0"/>
          <a:chOff x="0" y="0"/>
          <a:chExt cx="0" cy="0"/>
        </a:xfrm>
      </p:grpSpPr>
      <p:sp>
        <p:nvSpPr>
          <p:cNvPr id="11" name="Google Shape;11;p35"/>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5"/>
          <p:cNvSpPr txBox="1"/>
          <p:nvPr>
            <p:ph type="ctrTitle"/>
          </p:nvPr>
        </p:nvSpPr>
        <p:spPr>
          <a:xfrm>
            <a:off x="457200" y="1993850"/>
            <a:ext cx="6533700" cy="151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3" name="Google Shape;13;p35"/>
          <p:cNvSpPr txBox="1"/>
          <p:nvPr>
            <p:ph idx="2" type="ctrTitle"/>
          </p:nvPr>
        </p:nvSpPr>
        <p:spPr>
          <a:xfrm>
            <a:off x="495450" y="1384625"/>
            <a:ext cx="8270700" cy="54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b="0"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4" name="Google Shape;14;p35"/>
          <p:cNvSpPr/>
          <p:nvPr/>
        </p:nvSpPr>
        <p:spPr>
          <a:xfrm>
            <a:off x="587675" y="1844232"/>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35"/>
          <p:cNvPicPr preferRelativeResize="0"/>
          <p:nvPr/>
        </p:nvPicPr>
        <p:blipFill rotWithShape="1">
          <a:blip r:embed="rId2">
            <a:alphaModFix/>
          </a:blip>
          <a:srcRect b="15460" l="0" r="17558" t="0"/>
          <a:stretch/>
        </p:blipFill>
        <p:spPr>
          <a:xfrm>
            <a:off x="5781175" y="2111225"/>
            <a:ext cx="3405651" cy="3070125"/>
          </a:xfrm>
          <a:prstGeom prst="rect">
            <a:avLst/>
          </a:prstGeom>
          <a:noFill/>
          <a:ln>
            <a:noFill/>
          </a:ln>
        </p:spPr>
      </p:pic>
    </p:spTree>
  </p:cSld>
  <p:clrMapOvr>
    <a:masterClrMapping/>
  </p:clrMapOvr>
  <p:extLst>
    <p:ext uri="{DCECCB84-F9BA-43D5-87BE-67443E8EF086}">
      <p15:sldGuideLst>
        <p15:guide id="1" orient="horz" pos="162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60" name="Shape 60"/>
        <p:cNvGrpSpPr/>
        <p:nvPr/>
      </p:nvGrpSpPr>
      <p:grpSpPr>
        <a:xfrm>
          <a:off x="0" y="0"/>
          <a:ext cx="0" cy="0"/>
          <a:chOff x="0" y="0"/>
          <a:chExt cx="0" cy="0"/>
        </a:xfrm>
      </p:grpSpPr>
      <p:sp>
        <p:nvSpPr>
          <p:cNvPr id="61" name="Google Shape;61;p107"/>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2" name="Google Shape;62;p107"/>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3" name="Google Shape;63;p107"/>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4" name="Google Shape;64;p10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611" name="Shape 611"/>
        <p:cNvGrpSpPr/>
        <p:nvPr/>
      </p:nvGrpSpPr>
      <p:grpSpPr>
        <a:xfrm>
          <a:off x="0" y="0"/>
          <a:ext cx="0" cy="0"/>
          <a:chOff x="0" y="0"/>
          <a:chExt cx="0" cy="0"/>
        </a:xfrm>
      </p:grpSpPr>
      <p:sp>
        <p:nvSpPr>
          <p:cNvPr id="612" name="Google Shape;612;p164"/>
          <p:cNvSpPr/>
          <p:nvPr/>
        </p:nvSpPr>
        <p:spPr>
          <a:xfrm>
            <a:off x="0" y="2540700"/>
            <a:ext cx="9144000" cy="26028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14" name="Google Shape;614;p164"/>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615" name="Google Shape;615;p16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4"/>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17" name="Google Shape;617;p16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18" name="Google Shape;618;p16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619" name="Shape 619"/>
        <p:cNvGrpSpPr/>
        <p:nvPr/>
      </p:nvGrpSpPr>
      <p:grpSpPr>
        <a:xfrm>
          <a:off x="0" y="0"/>
          <a:ext cx="0" cy="0"/>
          <a:chOff x="0" y="0"/>
          <a:chExt cx="0" cy="0"/>
        </a:xfrm>
      </p:grpSpPr>
      <p:sp>
        <p:nvSpPr>
          <p:cNvPr id="620" name="Google Shape;620;p165"/>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6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22" name="Google Shape;622;p165"/>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623" name="Google Shape;623;p16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5"/>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25" name="Google Shape;625;p16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26" name="Google Shape;626;p16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627" name="Shape 627"/>
        <p:cNvGrpSpPr/>
        <p:nvPr/>
      </p:nvGrpSpPr>
      <p:grpSpPr>
        <a:xfrm>
          <a:off x="0" y="0"/>
          <a:ext cx="0" cy="0"/>
          <a:chOff x="0" y="0"/>
          <a:chExt cx="0" cy="0"/>
        </a:xfrm>
      </p:grpSpPr>
      <p:sp>
        <p:nvSpPr>
          <p:cNvPr id="628" name="Google Shape;628;p166"/>
          <p:cNvSpPr/>
          <p:nvPr/>
        </p:nvSpPr>
        <p:spPr>
          <a:xfrm>
            <a:off x="0" y="2540700"/>
            <a:ext cx="9144000" cy="26028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6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630" name="Google Shape;630;p166"/>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631" name="Google Shape;631;p166"/>
          <p:cNvSpPr txBox="1"/>
          <p:nvPr>
            <p:ph type="title"/>
          </p:nvPr>
        </p:nvSpPr>
        <p:spPr>
          <a:xfrm>
            <a:off x="442475"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32" name="Google Shape;632;p16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66"/>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66"/>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635" name="Shape 635"/>
        <p:cNvGrpSpPr/>
        <p:nvPr/>
      </p:nvGrpSpPr>
      <p:grpSpPr>
        <a:xfrm>
          <a:off x="0" y="0"/>
          <a:ext cx="0" cy="0"/>
          <a:chOff x="0" y="0"/>
          <a:chExt cx="0" cy="0"/>
        </a:xfrm>
      </p:grpSpPr>
      <p:sp>
        <p:nvSpPr>
          <p:cNvPr id="636" name="Google Shape;636;p16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67"/>
          <p:cNvSpPr/>
          <p:nvPr/>
        </p:nvSpPr>
        <p:spPr>
          <a:xfrm>
            <a:off x="0" y="2540700"/>
            <a:ext cx="9144000" cy="26028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67"/>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639" name="Google Shape;639;p167"/>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640" name="Google Shape;640;p167"/>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41" name="Google Shape;641;p167"/>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42" name="Google Shape;642;p16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643" name="Shape 643"/>
        <p:cNvGrpSpPr/>
        <p:nvPr/>
      </p:nvGrpSpPr>
      <p:grpSpPr>
        <a:xfrm>
          <a:off x="0" y="0"/>
          <a:ext cx="0" cy="0"/>
          <a:chOff x="0" y="0"/>
          <a:chExt cx="0" cy="0"/>
        </a:xfrm>
      </p:grpSpPr>
      <p:sp>
        <p:nvSpPr>
          <p:cNvPr id="644" name="Google Shape;644;p16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68"/>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646" name="Google Shape;646;p168"/>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47" name="Google Shape;647;p168"/>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48" name="Google Shape;648;p168"/>
          <p:cNvPicPr preferRelativeResize="0"/>
          <p:nvPr/>
        </p:nvPicPr>
        <p:blipFill rotWithShape="1">
          <a:blip r:embed="rId2">
            <a:alphaModFix/>
          </a:blip>
          <a:srcRect b="6059" l="0" r="0" t="0"/>
          <a:stretch/>
        </p:blipFill>
        <p:spPr>
          <a:xfrm>
            <a:off x="271800" y="167900"/>
            <a:ext cx="596450" cy="636750"/>
          </a:xfrm>
          <a:prstGeom prst="rect">
            <a:avLst/>
          </a:prstGeom>
          <a:noFill/>
          <a:ln>
            <a:noFill/>
          </a:ln>
        </p:spPr>
      </p:pic>
      <p:sp>
        <p:nvSpPr>
          <p:cNvPr id="649" name="Google Shape;649;p16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Solo Exercise:</a:t>
            </a:r>
            <a:endParaRPr b="1" i="0" sz="1400" u="none" cap="none" strike="noStrike">
              <a:solidFill>
                <a:srgbClr val="000000"/>
              </a:solidFill>
              <a:latin typeface="Proxima Nova"/>
              <a:ea typeface="Proxima Nova"/>
              <a:cs typeface="Proxima Nova"/>
              <a:sym typeface="Proxima Nova"/>
            </a:endParaRPr>
          </a:p>
        </p:txBody>
      </p:sp>
      <p:sp>
        <p:nvSpPr>
          <p:cNvPr id="650" name="Google Shape;650;p168"/>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651" name="Google Shape;651;p168"/>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652" name="Google Shape;652;p168"/>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653" name="Shape 653"/>
        <p:cNvGrpSpPr/>
        <p:nvPr/>
      </p:nvGrpSpPr>
      <p:grpSpPr>
        <a:xfrm>
          <a:off x="0" y="0"/>
          <a:ext cx="0" cy="0"/>
          <a:chOff x="0" y="0"/>
          <a:chExt cx="0" cy="0"/>
        </a:xfrm>
      </p:grpSpPr>
      <p:sp>
        <p:nvSpPr>
          <p:cNvPr id="654" name="Google Shape;654;p169"/>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6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656" name="Google Shape;656;p169"/>
          <p:cNvSpPr txBox="1"/>
          <p:nvPr>
            <p:ph idx="1" type="body"/>
          </p:nvPr>
        </p:nvSpPr>
        <p:spPr>
          <a:xfrm>
            <a:off x="457200" y="12954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57" name="Google Shape;657;p16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58" name="Google Shape;658;p169"/>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659" name="Google Shape;659;p16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660" name="Google Shape;660;p169"/>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661" name="Google Shape;661;p169"/>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662" name="Shape 662"/>
        <p:cNvGrpSpPr/>
        <p:nvPr/>
      </p:nvGrpSpPr>
      <p:grpSpPr>
        <a:xfrm>
          <a:off x="0" y="0"/>
          <a:ext cx="0" cy="0"/>
          <a:chOff x="0" y="0"/>
          <a:chExt cx="0" cy="0"/>
        </a:xfrm>
      </p:grpSpPr>
      <p:sp>
        <p:nvSpPr>
          <p:cNvPr id="663" name="Google Shape;663;p170"/>
          <p:cNvSpPr/>
          <p:nvPr/>
        </p:nvSpPr>
        <p:spPr>
          <a:xfrm>
            <a:off x="125" y="-4750"/>
            <a:ext cx="9144000" cy="8013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4" name="Google Shape;664;p170"/>
          <p:cNvPicPr preferRelativeResize="0"/>
          <p:nvPr/>
        </p:nvPicPr>
        <p:blipFill rotWithShape="1">
          <a:blip r:embed="rId2">
            <a:alphaModFix/>
          </a:blip>
          <a:srcRect b="0" l="0" r="0" t="0"/>
          <a:stretch/>
        </p:blipFill>
        <p:spPr>
          <a:xfrm>
            <a:off x="8496574" y="179338"/>
            <a:ext cx="393600" cy="393600"/>
          </a:xfrm>
          <a:prstGeom prst="rect">
            <a:avLst/>
          </a:prstGeom>
          <a:noFill/>
          <a:ln>
            <a:noFill/>
          </a:ln>
        </p:spPr>
      </p:pic>
      <p:sp>
        <p:nvSpPr>
          <p:cNvPr id="665" name="Google Shape;665;p170"/>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
        <p:nvSpPr>
          <p:cNvPr id="666" name="Google Shape;666;p170"/>
          <p:cNvSpPr txBox="1"/>
          <p:nvPr>
            <p:ph idx="2"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67" name="Google Shape;667;p17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68" name="Google Shape;668;p170"/>
          <p:cNvPicPr preferRelativeResize="0"/>
          <p:nvPr/>
        </p:nvPicPr>
        <p:blipFill rotWithShape="1">
          <a:blip r:embed="rId3">
            <a:alphaModFix/>
          </a:blip>
          <a:srcRect b="7595" l="0" r="0" t="0"/>
          <a:stretch/>
        </p:blipFill>
        <p:spPr>
          <a:xfrm>
            <a:off x="125" y="166250"/>
            <a:ext cx="1155164" cy="630300"/>
          </a:xfrm>
          <a:prstGeom prst="rect">
            <a:avLst/>
          </a:prstGeom>
          <a:noFill/>
          <a:ln>
            <a:noFill/>
          </a:ln>
        </p:spPr>
      </p:pic>
      <p:sp>
        <p:nvSpPr>
          <p:cNvPr id="669" name="Google Shape;669;p170"/>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Group Exercise:</a:t>
            </a:r>
            <a:endParaRPr b="1" i="0" sz="1400" u="none" cap="none" strike="noStrike">
              <a:solidFill>
                <a:srgbClr val="000000"/>
              </a:solidFill>
              <a:latin typeface="Proxima Nova"/>
              <a:ea typeface="Proxima Nova"/>
              <a:cs typeface="Proxima Nova"/>
              <a:sym typeface="Proxima Nova"/>
            </a:endParaRPr>
          </a:p>
        </p:txBody>
      </p:sp>
      <p:sp>
        <p:nvSpPr>
          <p:cNvPr id="670" name="Google Shape;670;p170"/>
          <p:cNvSpPr txBox="1"/>
          <p:nvPr>
            <p:ph type="title"/>
          </p:nvPr>
        </p:nvSpPr>
        <p:spPr>
          <a:xfrm>
            <a:off x="119640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671" name="Shape 671"/>
        <p:cNvGrpSpPr/>
        <p:nvPr/>
      </p:nvGrpSpPr>
      <p:grpSpPr>
        <a:xfrm>
          <a:off x="0" y="0"/>
          <a:ext cx="0" cy="0"/>
          <a:chOff x="0" y="0"/>
          <a:chExt cx="0" cy="0"/>
        </a:xfrm>
      </p:grpSpPr>
      <p:sp>
        <p:nvSpPr>
          <p:cNvPr id="672" name="Google Shape;672;p171"/>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71"/>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pic>
        <p:nvPicPr>
          <p:cNvPr id="674" name="Google Shape;674;p171"/>
          <p:cNvPicPr preferRelativeResize="0"/>
          <p:nvPr/>
        </p:nvPicPr>
        <p:blipFill rotWithShape="1">
          <a:blip r:embed="rId2">
            <a:alphaModFix/>
          </a:blip>
          <a:srcRect b="45223" l="36467" r="36467" t="3343"/>
          <a:stretch/>
        </p:blipFill>
        <p:spPr>
          <a:xfrm>
            <a:off x="140850" y="82975"/>
            <a:ext cx="667574" cy="713575"/>
          </a:xfrm>
          <a:prstGeom prst="rect">
            <a:avLst/>
          </a:prstGeom>
          <a:noFill/>
          <a:ln>
            <a:noFill/>
          </a:ln>
        </p:spPr>
      </p:pic>
      <p:sp>
        <p:nvSpPr>
          <p:cNvPr id="675" name="Google Shape;675;p171"/>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76" name="Google Shape;676;p171"/>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77" name="Google Shape;677;p17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Computers Out:</a:t>
            </a:r>
            <a:endParaRPr b="1" i="0" sz="1400" u="none" cap="none" strike="noStrike">
              <a:solidFill>
                <a:srgbClr val="000000"/>
              </a:solidFill>
              <a:latin typeface="Proxima Nova"/>
              <a:ea typeface="Proxima Nova"/>
              <a:cs typeface="Proxima Nova"/>
              <a:sym typeface="Proxima Nova"/>
            </a:endParaRPr>
          </a:p>
        </p:txBody>
      </p:sp>
      <p:sp>
        <p:nvSpPr>
          <p:cNvPr id="678" name="Google Shape;678;p171"/>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679" name="Google Shape;679;p171"/>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680" name="Google Shape;680;p171"/>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681" name="Shape 681"/>
        <p:cNvGrpSpPr/>
        <p:nvPr/>
      </p:nvGrpSpPr>
      <p:grpSpPr>
        <a:xfrm>
          <a:off x="0" y="0"/>
          <a:ext cx="0" cy="0"/>
          <a:chOff x="0" y="0"/>
          <a:chExt cx="0" cy="0"/>
        </a:xfrm>
      </p:grpSpPr>
      <p:sp>
        <p:nvSpPr>
          <p:cNvPr id="682" name="Google Shape;682;p172"/>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72"/>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684" name="Google Shape;684;p172"/>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85" name="Google Shape;685;p172"/>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86" name="Google Shape;686;p172"/>
          <p:cNvPicPr preferRelativeResize="0"/>
          <p:nvPr/>
        </p:nvPicPr>
        <p:blipFill rotWithShape="1">
          <a:blip r:embed="rId2">
            <a:alphaModFix/>
          </a:blip>
          <a:srcRect b="10738" l="0" r="0" t="0"/>
          <a:stretch/>
        </p:blipFill>
        <p:spPr>
          <a:xfrm>
            <a:off x="42025" y="269745"/>
            <a:ext cx="866825" cy="526804"/>
          </a:xfrm>
          <a:prstGeom prst="rect">
            <a:avLst/>
          </a:prstGeom>
          <a:noFill/>
          <a:ln>
            <a:noFill/>
          </a:ln>
        </p:spPr>
      </p:pic>
      <p:sp>
        <p:nvSpPr>
          <p:cNvPr id="687" name="Google Shape;687;p17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Guided Walk-Through:</a:t>
            </a:r>
            <a:endParaRPr b="1" i="0" sz="1400" u="none" cap="none" strike="noStrike">
              <a:solidFill>
                <a:schemeClr val="lt1"/>
              </a:solidFill>
              <a:latin typeface="Proxima Nova"/>
              <a:ea typeface="Proxima Nova"/>
              <a:cs typeface="Proxima Nova"/>
              <a:sym typeface="Proxima Nova"/>
            </a:endParaRPr>
          </a:p>
        </p:txBody>
      </p:sp>
      <p:sp>
        <p:nvSpPr>
          <p:cNvPr id="688" name="Google Shape;688;p172"/>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689" name="Google Shape;689;p172"/>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690" name="Google Shape;690;p172"/>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691" name="Shape 691"/>
        <p:cNvGrpSpPr/>
        <p:nvPr/>
      </p:nvGrpSpPr>
      <p:grpSpPr>
        <a:xfrm>
          <a:off x="0" y="0"/>
          <a:ext cx="0" cy="0"/>
          <a:chOff x="0" y="0"/>
          <a:chExt cx="0" cy="0"/>
        </a:xfrm>
      </p:grpSpPr>
      <p:sp>
        <p:nvSpPr>
          <p:cNvPr id="692" name="Google Shape;692;p173"/>
          <p:cNvSpPr/>
          <p:nvPr/>
        </p:nvSpPr>
        <p:spPr>
          <a:xfrm>
            <a:off x="125" y="-4750"/>
            <a:ext cx="9144000" cy="801300"/>
          </a:xfrm>
          <a:prstGeom prst="rect">
            <a:avLst/>
          </a:prstGeom>
          <a:solidFill>
            <a:srgbClr val="710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73"/>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694" name="Google Shape;694;p173"/>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95" name="Google Shape;695;p173"/>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pic>
        <p:nvPicPr>
          <p:cNvPr id="696" name="Google Shape;696;p173"/>
          <p:cNvPicPr preferRelativeResize="0"/>
          <p:nvPr/>
        </p:nvPicPr>
        <p:blipFill rotWithShape="1">
          <a:blip r:embed="rId2">
            <a:alphaModFix/>
          </a:blip>
          <a:srcRect b="5944" l="0" r="0" t="0"/>
          <a:stretch/>
        </p:blipFill>
        <p:spPr>
          <a:xfrm>
            <a:off x="125" y="137400"/>
            <a:ext cx="963025" cy="659150"/>
          </a:xfrm>
          <a:prstGeom prst="rect">
            <a:avLst/>
          </a:prstGeom>
          <a:noFill/>
          <a:ln>
            <a:noFill/>
          </a:ln>
        </p:spPr>
      </p:pic>
      <p:sp>
        <p:nvSpPr>
          <p:cNvPr id="697" name="Google Shape;697;p17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Discussion:</a:t>
            </a:r>
            <a:endParaRPr b="1" i="0" sz="1400" u="none" cap="none" strike="noStrike">
              <a:solidFill>
                <a:schemeClr val="lt1"/>
              </a:solidFill>
              <a:latin typeface="Proxima Nova"/>
              <a:ea typeface="Proxima Nova"/>
              <a:cs typeface="Proxima Nova"/>
              <a:sym typeface="Proxima Nova"/>
            </a:endParaRPr>
          </a:p>
        </p:txBody>
      </p:sp>
      <p:sp>
        <p:nvSpPr>
          <p:cNvPr id="698" name="Google Shape;698;p173"/>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699" name="Google Shape;699;p173"/>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700" name="Google Shape;700;p173"/>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solidFill>
                  <a:schemeClr val="lt1"/>
                </a:solidFill>
              </a:defRPr>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65" name="Shape 65"/>
        <p:cNvGrpSpPr/>
        <p:nvPr/>
      </p:nvGrpSpPr>
      <p:grpSpPr>
        <a:xfrm>
          <a:off x="0" y="0"/>
          <a:ext cx="0" cy="0"/>
          <a:chOff x="0" y="0"/>
          <a:chExt cx="0" cy="0"/>
        </a:xfrm>
      </p:grpSpPr>
      <p:cxnSp>
        <p:nvCxnSpPr>
          <p:cNvPr id="66" name="Google Shape;66;p108"/>
          <p:cNvCxnSpPr/>
          <p:nvPr/>
        </p:nvCxnSpPr>
        <p:spPr>
          <a:xfrm>
            <a:off x="1399725" y="1863425"/>
            <a:ext cx="2638200" cy="0"/>
          </a:xfrm>
          <a:prstGeom prst="straightConnector1">
            <a:avLst/>
          </a:prstGeom>
          <a:noFill/>
          <a:ln cap="flat" cmpd="sng" w="9525">
            <a:solidFill>
              <a:srgbClr val="E41A23"/>
            </a:solidFill>
            <a:prstDash val="solid"/>
            <a:round/>
            <a:headEnd len="sm" w="sm" type="none"/>
            <a:tailEnd len="sm" w="sm" type="none"/>
          </a:ln>
        </p:spPr>
      </p:cxnSp>
      <p:cxnSp>
        <p:nvCxnSpPr>
          <p:cNvPr id="67" name="Google Shape;67;p108"/>
          <p:cNvCxnSpPr/>
          <p:nvPr/>
        </p:nvCxnSpPr>
        <p:spPr>
          <a:xfrm>
            <a:off x="4913975" y="1863425"/>
            <a:ext cx="2638200" cy="0"/>
          </a:xfrm>
          <a:prstGeom prst="straightConnector1">
            <a:avLst/>
          </a:prstGeom>
          <a:noFill/>
          <a:ln cap="flat" cmpd="sng" w="9525">
            <a:solidFill>
              <a:srgbClr val="E41A23"/>
            </a:solidFill>
            <a:prstDash val="solid"/>
            <a:round/>
            <a:headEnd len="sm" w="sm" type="none"/>
            <a:tailEnd len="sm" w="sm" type="none"/>
          </a:ln>
        </p:spPr>
      </p:cxnSp>
      <p:sp>
        <p:nvSpPr>
          <p:cNvPr id="68" name="Google Shape;68;p108"/>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chemeClr val="accent5"/>
                </a:solidFill>
                <a:latin typeface="Proxima Nova"/>
                <a:ea typeface="Proxima Nova"/>
                <a:cs typeface="Proxima Nova"/>
                <a:sym typeface="Proxima Nova"/>
              </a:rPr>
              <a:t>“</a:t>
            </a:r>
            <a:endParaRPr b="0" i="0" sz="7200" u="none" cap="none" strike="noStrike">
              <a:solidFill>
                <a:schemeClr val="accent5"/>
              </a:solidFill>
              <a:latin typeface="Proxima Nova"/>
              <a:ea typeface="Proxima Nova"/>
              <a:cs typeface="Proxima Nova"/>
              <a:sym typeface="Proxima Nova"/>
            </a:endParaRPr>
          </a:p>
        </p:txBody>
      </p:sp>
      <p:sp>
        <p:nvSpPr>
          <p:cNvPr id="69" name="Google Shape;69;p108"/>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solidFill>
                  <a:srgbClr val="E41A23"/>
                </a:solidFill>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70" name="Google Shape;70;p108"/>
          <p:cNvSpPr txBox="1"/>
          <p:nvPr>
            <p:ph idx="1" type="subTitle"/>
          </p:nvPr>
        </p:nvSpPr>
        <p:spPr>
          <a:xfrm>
            <a:off x="2249725" y="3386656"/>
            <a:ext cx="4539600" cy="556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100">
                <a:solidFill>
                  <a:srgbClr val="E51B24"/>
                </a:solidFill>
              </a:defRPr>
            </a:lvl1pPr>
            <a:lvl2pPr lvl="1" algn="ctr">
              <a:lnSpc>
                <a:spcPct val="115000"/>
              </a:lnSpc>
              <a:spcBef>
                <a:spcPts val="1600"/>
              </a:spcBef>
              <a:spcAft>
                <a:spcPts val="0"/>
              </a:spcAft>
              <a:buSzPts val="1600"/>
              <a:buNone/>
              <a:defRPr>
                <a:solidFill>
                  <a:srgbClr val="E51B24"/>
                </a:solidFill>
              </a:defRPr>
            </a:lvl2pPr>
            <a:lvl3pPr lvl="2" algn="ctr">
              <a:lnSpc>
                <a:spcPct val="115000"/>
              </a:lnSpc>
              <a:spcBef>
                <a:spcPts val="1600"/>
              </a:spcBef>
              <a:spcAft>
                <a:spcPts val="0"/>
              </a:spcAft>
              <a:buSzPts val="1400"/>
              <a:buNone/>
              <a:defRPr>
                <a:solidFill>
                  <a:srgbClr val="E51B24"/>
                </a:solidFill>
              </a:defRPr>
            </a:lvl3pPr>
            <a:lvl4pPr lvl="3" algn="ctr">
              <a:lnSpc>
                <a:spcPct val="115000"/>
              </a:lnSpc>
              <a:spcBef>
                <a:spcPts val="1600"/>
              </a:spcBef>
              <a:spcAft>
                <a:spcPts val="0"/>
              </a:spcAft>
              <a:buSzPts val="1200"/>
              <a:buNone/>
              <a:defRPr>
                <a:solidFill>
                  <a:srgbClr val="E51B24"/>
                </a:solidFill>
              </a:defRPr>
            </a:lvl4pPr>
            <a:lvl5pPr lvl="4" algn="ctr">
              <a:lnSpc>
                <a:spcPct val="115000"/>
              </a:lnSpc>
              <a:spcBef>
                <a:spcPts val="1600"/>
              </a:spcBef>
              <a:spcAft>
                <a:spcPts val="0"/>
              </a:spcAft>
              <a:buSzPts val="1200"/>
              <a:buNone/>
              <a:defRPr>
                <a:solidFill>
                  <a:srgbClr val="E51B24"/>
                </a:solidFill>
              </a:defRPr>
            </a:lvl5pPr>
            <a:lvl6pPr lvl="5" algn="ctr">
              <a:lnSpc>
                <a:spcPct val="115000"/>
              </a:lnSpc>
              <a:spcBef>
                <a:spcPts val="1600"/>
              </a:spcBef>
              <a:spcAft>
                <a:spcPts val="0"/>
              </a:spcAft>
              <a:buSzPts val="1200"/>
              <a:buNone/>
              <a:defRPr>
                <a:solidFill>
                  <a:srgbClr val="E51B24"/>
                </a:solidFill>
              </a:defRPr>
            </a:lvl6pPr>
            <a:lvl7pPr lvl="6" algn="ctr">
              <a:lnSpc>
                <a:spcPct val="115000"/>
              </a:lnSpc>
              <a:spcBef>
                <a:spcPts val="1600"/>
              </a:spcBef>
              <a:spcAft>
                <a:spcPts val="0"/>
              </a:spcAft>
              <a:buSzPts val="1200"/>
              <a:buNone/>
              <a:defRPr>
                <a:solidFill>
                  <a:srgbClr val="E51B24"/>
                </a:solidFill>
              </a:defRPr>
            </a:lvl7pPr>
            <a:lvl8pPr lvl="7" algn="ctr">
              <a:lnSpc>
                <a:spcPct val="115000"/>
              </a:lnSpc>
              <a:spcBef>
                <a:spcPts val="1600"/>
              </a:spcBef>
              <a:spcAft>
                <a:spcPts val="0"/>
              </a:spcAft>
              <a:buSzPts val="1200"/>
              <a:buNone/>
              <a:defRPr>
                <a:solidFill>
                  <a:srgbClr val="E51B24"/>
                </a:solidFill>
              </a:defRPr>
            </a:lvl8pPr>
            <a:lvl9pPr lvl="8" algn="ctr">
              <a:lnSpc>
                <a:spcPct val="115000"/>
              </a:lnSpc>
              <a:spcBef>
                <a:spcPts val="1600"/>
              </a:spcBef>
              <a:spcAft>
                <a:spcPts val="1600"/>
              </a:spcAft>
              <a:buSzPts val="1200"/>
              <a:buNone/>
              <a:defRPr>
                <a:solidFill>
                  <a:srgbClr val="E51B24"/>
                </a:solidFill>
              </a:defRPr>
            </a:lvl9pPr>
          </a:lstStyle>
          <a:p/>
        </p:txBody>
      </p:sp>
      <p:sp>
        <p:nvSpPr>
          <p:cNvPr id="71" name="Google Shape;71;p10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701" name="Shape 701"/>
        <p:cNvGrpSpPr/>
        <p:nvPr/>
      </p:nvGrpSpPr>
      <p:grpSpPr>
        <a:xfrm>
          <a:off x="0" y="0"/>
          <a:ext cx="0" cy="0"/>
          <a:chOff x="0" y="0"/>
          <a:chExt cx="0" cy="0"/>
        </a:xfrm>
      </p:grpSpPr>
      <p:sp>
        <p:nvSpPr>
          <p:cNvPr id="702" name="Google Shape;702;p174"/>
          <p:cNvSpPr/>
          <p:nvPr/>
        </p:nvSpPr>
        <p:spPr>
          <a:xfrm>
            <a:off x="125" y="-4750"/>
            <a:ext cx="9144000" cy="801300"/>
          </a:xfrm>
          <a:prstGeom prst="rect">
            <a:avLst/>
          </a:prstGeom>
          <a:solidFill>
            <a:srgbClr val="0076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74"/>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pic>
        <p:nvPicPr>
          <p:cNvPr id="704" name="Google Shape;704;p174"/>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705" name="Google Shape;705;p17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06" name="Google Shape;706;p174"/>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707" name="Google Shape;707;p17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Real Cases:</a:t>
            </a:r>
            <a:endParaRPr b="1" i="0" sz="1400" u="none" cap="none" strike="noStrike">
              <a:solidFill>
                <a:schemeClr val="lt1"/>
              </a:solidFill>
              <a:latin typeface="Proxima Nova"/>
              <a:ea typeface="Proxima Nova"/>
              <a:cs typeface="Proxima Nova"/>
              <a:sym typeface="Proxima Nova"/>
            </a:endParaRPr>
          </a:p>
        </p:txBody>
      </p:sp>
      <p:pic>
        <p:nvPicPr>
          <p:cNvPr id="708" name="Google Shape;708;p174"/>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709" name="Google Shape;709;p174"/>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solidFill>
                  <a:schemeClr val="lt1"/>
                </a:solidFill>
              </a:defRPr>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710" name="Shape 710"/>
        <p:cNvGrpSpPr/>
        <p:nvPr/>
      </p:nvGrpSpPr>
      <p:grpSpPr>
        <a:xfrm>
          <a:off x="0" y="0"/>
          <a:ext cx="0" cy="0"/>
          <a:chOff x="0" y="0"/>
          <a:chExt cx="0" cy="0"/>
        </a:xfrm>
      </p:grpSpPr>
      <p:sp>
        <p:nvSpPr>
          <p:cNvPr id="711" name="Google Shape;711;p175"/>
          <p:cNvSpPr txBox="1"/>
          <p:nvPr>
            <p:ph type="title"/>
          </p:nvPr>
        </p:nvSpPr>
        <p:spPr>
          <a:xfrm>
            <a:off x="442150" y="1086075"/>
            <a:ext cx="82446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712" name="Google Shape;712;p175"/>
          <p:cNvSpPr txBox="1"/>
          <p:nvPr>
            <p:ph idx="1" type="subTitle"/>
          </p:nvPr>
        </p:nvSpPr>
        <p:spPr>
          <a:xfrm>
            <a:off x="464361" y="2222380"/>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713" name="Google Shape;713;p175"/>
          <p:cNvSpPr/>
          <p:nvPr/>
        </p:nvSpPr>
        <p:spPr>
          <a:xfrm>
            <a:off x="7220025" y="1"/>
            <a:ext cx="1449900" cy="588000"/>
          </a:xfrm>
          <a:prstGeom prst="roundRect">
            <a:avLst>
              <a:gd fmla="val 0" name="adj"/>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714" name="Google Shape;714;p175"/>
          <p:cNvSpPr txBox="1"/>
          <p:nvPr>
            <p:ph idx="2" type="subTitle"/>
          </p:nvPr>
        </p:nvSpPr>
        <p:spPr>
          <a:xfrm>
            <a:off x="7295875" y="97200"/>
            <a:ext cx="15045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400">
                <a:solidFill>
                  <a:srgbClr val="FFFFFF"/>
                </a:solidFill>
              </a:defRPr>
            </a:lvl1pPr>
            <a:lvl2pPr lvl="1" algn="l">
              <a:lnSpc>
                <a:spcPct val="115000"/>
              </a:lnSpc>
              <a:spcBef>
                <a:spcPts val="1600"/>
              </a:spcBef>
              <a:spcAft>
                <a:spcPts val="0"/>
              </a:spcAft>
              <a:buSzPts val="1600"/>
              <a:buNone/>
              <a:defRPr sz="1400">
                <a:solidFill>
                  <a:srgbClr val="FFFFFF"/>
                </a:solidFill>
              </a:defRPr>
            </a:lvl2pPr>
            <a:lvl3pPr lvl="2" algn="l">
              <a:lnSpc>
                <a:spcPct val="115000"/>
              </a:lnSpc>
              <a:spcBef>
                <a:spcPts val="1600"/>
              </a:spcBef>
              <a:spcAft>
                <a:spcPts val="0"/>
              </a:spcAft>
              <a:buSzPts val="1400"/>
              <a:buNone/>
              <a:defRPr sz="1400">
                <a:solidFill>
                  <a:srgbClr val="FFFFFF"/>
                </a:solidFill>
              </a:defRPr>
            </a:lvl3pPr>
            <a:lvl4pPr lvl="3" algn="l">
              <a:lnSpc>
                <a:spcPct val="115000"/>
              </a:lnSpc>
              <a:spcBef>
                <a:spcPts val="1600"/>
              </a:spcBef>
              <a:spcAft>
                <a:spcPts val="0"/>
              </a:spcAft>
              <a:buSzPts val="1200"/>
              <a:buNone/>
              <a:defRPr sz="1400">
                <a:solidFill>
                  <a:srgbClr val="FFFFFF"/>
                </a:solidFill>
              </a:defRPr>
            </a:lvl4pPr>
            <a:lvl5pPr lvl="4" algn="l">
              <a:lnSpc>
                <a:spcPct val="115000"/>
              </a:lnSpc>
              <a:spcBef>
                <a:spcPts val="1600"/>
              </a:spcBef>
              <a:spcAft>
                <a:spcPts val="0"/>
              </a:spcAft>
              <a:buSzPts val="1200"/>
              <a:buNone/>
              <a:defRPr sz="1400">
                <a:solidFill>
                  <a:srgbClr val="FFFFFF"/>
                </a:solidFill>
              </a:defRPr>
            </a:lvl5pPr>
            <a:lvl6pPr lvl="5" algn="l">
              <a:lnSpc>
                <a:spcPct val="115000"/>
              </a:lnSpc>
              <a:spcBef>
                <a:spcPts val="1600"/>
              </a:spcBef>
              <a:spcAft>
                <a:spcPts val="0"/>
              </a:spcAft>
              <a:buSzPts val="1200"/>
              <a:buNone/>
              <a:defRPr sz="1400">
                <a:solidFill>
                  <a:srgbClr val="FFFFFF"/>
                </a:solidFill>
              </a:defRPr>
            </a:lvl6pPr>
            <a:lvl7pPr lvl="6" algn="l">
              <a:lnSpc>
                <a:spcPct val="115000"/>
              </a:lnSpc>
              <a:spcBef>
                <a:spcPts val="1600"/>
              </a:spcBef>
              <a:spcAft>
                <a:spcPts val="0"/>
              </a:spcAft>
              <a:buSzPts val="1200"/>
              <a:buNone/>
              <a:defRPr sz="1400">
                <a:solidFill>
                  <a:srgbClr val="FFFFFF"/>
                </a:solidFill>
              </a:defRPr>
            </a:lvl7pPr>
            <a:lvl8pPr lvl="7" algn="l">
              <a:lnSpc>
                <a:spcPct val="115000"/>
              </a:lnSpc>
              <a:spcBef>
                <a:spcPts val="1600"/>
              </a:spcBef>
              <a:spcAft>
                <a:spcPts val="0"/>
              </a:spcAft>
              <a:buSzPts val="1200"/>
              <a:buNone/>
              <a:defRPr sz="1400">
                <a:solidFill>
                  <a:srgbClr val="FFFFFF"/>
                </a:solidFill>
              </a:defRPr>
            </a:lvl8pPr>
            <a:lvl9pPr lvl="8" algn="l">
              <a:lnSpc>
                <a:spcPct val="115000"/>
              </a:lnSpc>
              <a:spcBef>
                <a:spcPts val="1600"/>
              </a:spcBef>
              <a:spcAft>
                <a:spcPts val="1600"/>
              </a:spcAft>
              <a:buSzPts val="1200"/>
              <a:buNone/>
              <a:defRPr sz="1400">
                <a:solidFill>
                  <a:srgbClr val="FFFFFF"/>
                </a:solidFill>
              </a:defRPr>
            </a:lvl9pPr>
          </a:lstStyle>
          <a:p/>
        </p:txBody>
      </p:sp>
      <p:sp>
        <p:nvSpPr>
          <p:cNvPr id="715" name="Google Shape;715;p175"/>
          <p:cNvSpPr txBox="1"/>
          <p:nvPr>
            <p:ph idx="3" type="subTitle"/>
          </p:nvPr>
        </p:nvSpPr>
        <p:spPr>
          <a:xfrm>
            <a:off x="464361" y="2800228"/>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716" name="Google Shape;716;p175"/>
          <p:cNvSpPr txBox="1"/>
          <p:nvPr>
            <p:ph idx="4" type="subTitle"/>
          </p:nvPr>
        </p:nvSpPr>
        <p:spPr>
          <a:xfrm>
            <a:off x="464361" y="3378077"/>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717" name="Google Shape;717;p175"/>
          <p:cNvSpPr txBox="1"/>
          <p:nvPr>
            <p:ph idx="5" type="subTitle"/>
          </p:nvPr>
        </p:nvSpPr>
        <p:spPr>
          <a:xfrm>
            <a:off x="464361" y="3918600"/>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718" name="Google Shape;718;p175"/>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Proxima Nova"/>
                <a:ea typeface="Proxima Nova"/>
                <a:cs typeface="Proxima Nova"/>
                <a:sym typeface="Proxima Nova"/>
              </a:rPr>
              <a:t>Trivia!</a:t>
            </a:r>
            <a:endParaRPr b="0" i="0" sz="1400" u="none" cap="none" strike="noStrike">
              <a:solidFill>
                <a:schemeClr val="lt2"/>
              </a:solidFill>
              <a:latin typeface="Proxima Nova"/>
              <a:ea typeface="Proxima Nova"/>
              <a:cs typeface="Proxima Nova"/>
              <a:sym typeface="Proxima Nova"/>
            </a:endParaRPr>
          </a:p>
        </p:txBody>
      </p:sp>
      <p:sp>
        <p:nvSpPr>
          <p:cNvPr id="719" name="Google Shape;719;p17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720" name="Shape 720"/>
        <p:cNvGrpSpPr/>
        <p:nvPr/>
      </p:nvGrpSpPr>
      <p:grpSpPr>
        <a:xfrm>
          <a:off x="0" y="0"/>
          <a:ext cx="0" cy="0"/>
          <a:chOff x="0" y="0"/>
          <a:chExt cx="0" cy="0"/>
        </a:xfrm>
      </p:grpSpPr>
      <p:sp>
        <p:nvSpPr>
          <p:cNvPr id="721" name="Google Shape;721;p176"/>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1"/>
              </a:solidFill>
              <a:latin typeface="Arial"/>
              <a:ea typeface="Arial"/>
              <a:cs typeface="Arial"/>
              <a:sym typeface="Arial"/>
            </a:endParaRPr>
          </a:p>
        </p:txBody>
      </p:sp>
      <p:sp>
        <p:nvSpPr>
          <p:cNvPr id="722" name="Google Shape;722;p176"/>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Proxima Nova"/>
              <a:ea typeface="Proxima Nova"/>
              <a:cs typeface="Proxima Nova"/>
              <a:sym typeface="Proxima Nova"/>
            </a:endParaRPr>
          </a:p>
        </p:txBody>
      </p:sp>
      <p:sp>
        <p:nvSpPr>
          <p:cNvPr id="723" name="Google Shape;723;p176"/>
          <p:cNvSpPr txBox="1"/>
          <p:nvPr>
            <p:ph type="title"/>
          </p:nvPr>
        </p:nvSpPr>
        <p:spPr>
          <a:xfrm>
            <a:off x="457210" y="257255"/>
            <a:ext cx="33939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solidFill>
                  <a:schemeClr val="lt1"/>
                </a:solidFill>
              </a:defRPr>
            </a:lvl1pPr>
            <a:lvl2pPr lvl="1" algn="l">
              <a:lnSpc>
                <a:spcPct val="100000"/>
              </a:lnSpc>
              <a:spcBef>
                <a:spcPts val="0"/>
              </a:spcBef>
              <a:spcAft>
                <a:spcPts val="0"/>
              </a:spcAft>
              <a:buSzPts val="2600"/>
              <a:buNone/>
              <a:defRPr>
                <a:solidFill>
                  <a:schemeClr val="lt1"/>
                </a:solidFill>
              </a:defRPr>
            </a:lvl2pPr>
            <a:lvl3pPr lvl="2" algn="l">
              <a:lnSpc>
                <a:spcPct val="100000"/>
              </a:lnSpc>
              <a:spcBef>
                <a:spcPts val="0"/>
              </a:spcBef>
              <a:spcAft>
                <a:spcPts val="0"/>
              </a:spcAft>
              <a:buSzPts val="2600"/>
              <a:buNone/>
              <a:defRPr>
                <a:solidFill>
                  <a:schemeClr val="lt1"/>
                </a:solidFill>
              </a:defRPr>
            </a:lvl3pPr>
            <a:lvl4pPr lvl="3" algn="l">
              <a:lnSpc>
                <a:spcPct val="100000"/>
              </a:lnSpc>
              <a:spcBef>
                <a:spcPts val="0"/>
              </a:spcBef>
              <a:spcAft>
                <a:spcPts val="0"/>
              </a:spcAft>
              <a:buSzPts val="2600"/>
              <a:buNone/>
              <a:defRPr>
                <a:solidFill>
                  <a:schemeClr val="lt1"/>
                </a:solidFill>
              </a:defRPr>
            </a:lvl4pPr>
            <a:lvl5pPr lvl="4" algn="l">
              <a:lnSpc>
                <a:spcPct val="100000"/>
              </a:lnSpc>
              <a:spcBef>
                <a:spcPts val="0"/>
              </a:spcBef>
              <a:spcAft>
                <a:spcPts val="0"/>
              </a:spcAft>
              <a:buSzPts val="2600"/>
              <a:buNone/>
              <a:defRPr>
                <a:solidFill>
                  <a:schemeClr val="lt1"/>
                </a:solidFill>
              </a:defRPr>
            </a:lvl5pPr>
            <a:lvl6pPr lvl="5" algn="l">
              <a:lnSpc>
                <a:spcPct val="100000"/>
              </a:lnSpc>
              <a:spcBef>
                <a:spcPts val="0"/>
              </a:spcBef>
              <a:spcAft>
                <a:spcPts val="0"/>
              </a:spcAft>
              <a:buSzPts val="2600"/>
              <a:buNone/>
              <a:defRPr>
                <a:solidFill>
                  <a:schemeClr val="lt1"/>
                </a:solidFill>
              </a:defRPr>
            </a:lvl6pPr>
            <a:lvl7pPr lvl="6" algn="l">
              <a:lnSpc>
                <a:spcPct val="100000"/>
              </a:lnSpc>
              <a:spcBef>
                <a:spcPts val="0"/>
              </a:spcBef>
              <a:spcAft>
                <a:spcPts val="0"/>
              </a:spcAft>
              <a:buSzPts val="2600"/>
              <a:buNone/>
              <a:defRPr>
                <a:solidFill>
                  <a:schemeClr val="lt1"/>
                </a:solidFill>
              </a:defRPr>
            </a:lvl7pPr>
            <a:lvl8pPr lvl="7" algn="l">
              <a:lnSpc>
                <a:spcPct val="100000"/>
              </a:lnSpc>
              <a:spcBef>
                <a:spcPts val="0"/>
              </a:spcBef>
              <a:spcAft>
                <a:spcPts val="0"/>
              </a:spcAft>
              <a:buSzPts val="2600"/>
              <a:buNone/>
              <a:defRPr>
                <a:solidFill>
                  <a:schemeClr val="lt1"/>
                </a:solidFill>
              </a:defRPr>
            </a:lvl8pPr>
            <a:lvl9pPr lvl="8" algn="l">
              <a:lnSpc>
                <a:spcPct val="100000"/>
              </a:lnSpc>
              <a:spcBef>
                <a:spcPts val="0"/>
              </a:spcBef>
              <a:spcAft>
                <a:spcPts val="0"/>
              </a:spcAft>
              <a:buSzPts val="2600"/>
              <a:buNone/>
              <a:defRPr>
                <a:solidFill>
                  <a:schemeClr val="lt1"/>
                </a:solidFill>
              </a:defRPr>
            </a:lvl9pPr>
          </a:lstStyle>
          <a:p/>
        </p:txBody>
      </p:sp>
      <p:sp>
        <p:nvSpPr>
          <p:cNvPr id="724" name="Google Shape;724;p176"/>
          <p:cNvSpPr txBox="1"/>
          <p:nvPr>
            <p:ph idx="2" type="title"/>
          </p:nvPr>
        </p:nvSpPr>
        <p:spPr>
          <a:xfrm>
            <a:off x="4847170" y="257255"/>
            <a:ext cx="33939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725" name="Google Shape;725;p176"/>
          <p:cNvSpPr txBox="1"/>
          <p:nvPr>
            <p:ph idx="1" type="subTitle"/>
          </p:nvPr>
        </p:nvSpPr>
        <p:spPr>
          <a:xfrm>
            <a:off x="457200" y="1248100"/>
            <a:ext cx="3975000" cy="31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2000">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726" name="Google Shape;726;p176"/>
          <p:cNvSpPr txBox="1"/>
          <p:nvPr>
            <p:ph idx="3" type="body"/>
          </p:nvPr>
        </p:nvSpPr>
        <p:spPr>
          <a:xfrm>
            <a:off x="458325" y="1811065"/>
            <a:ext cx="3171600" cy="2808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30200" lvl="1" marL="914400" algn="l">
              <a:lnSpc>
                <a:spcPct val="115000"/>
              </a:lnSpc>
              <a:spcBef>
                <a:spcPts val="1600"/>
              </a:spcBef>
              <a:spcAft>
                <a:spcPts val="0"/>
              </a:spcAft>
              <a:buClr>
                <a:schemeClr val="lt1"/>
              </a:buClr>
              <a:buSzPts val="16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04800" lvl="3" marL="1828800" algn="l">
              <a:lnSpc>
                <a:spcPct val="115000"/>
              </a:lnSpc>
              <a:spcBef>
                <a:spcPts val="1600"/>
              </a:spcBef>
              <a:spcAft>
                <a:spcPts val="0"/>
              </a:spcAft>
              <a:buClr>
                <a:schemeClr val="lt1"/>
              </a:buClr>
              <a:buSzPts val="1200"/>
              <a:buChar char="●"/>
              <a:defRPr>
                <a:solidFill>
                  <a:schemeClr val="lt1"/>
                </a:solidFill>
              </a:defRPr>
            </a:lvl4pPr>
            <a:lvl5pPr indent="-304800" lvl="4" marL="2286000" algn="l">
              <a:lnSpc>
                <a:spcPct val="115000"/>
              </a:lnSpc>
              <a:spcBef>
                <a:spcPts val="1600"/>
              </a:spcBef>
              <a:spcAft>
                <a:spcPts val="0"/>
              </a:spcAft>
              <a:buClr>
                <a:schemeClr val="lt1"/>
              </a:buClr>
              <a:buSzPts val="1200"/>
              <a:buChar char="○"/>
              <a:defRPr>
                <a:solidFill>
                  <a:schemeClr val="lt1"/>
                </a:solidFill>
              </a:defRPr>
            </a:lvl5pPr>
            <a:lvl6pPr indent="-304800" lvl="5" marL="2743200" algn="l">
              <a:lnSpc>
                <a:spcPct val="115000"/>
              </a:lnSpc>
              <a:spcBef>
                <a:spcPts val="1600"/>
              </a:spcBef>
              <a:spcAft>
                <a:spcPts val="0"/>
              </a:spcAft>
              <a:buClr>
                <a:schemeClr val="lt1"/>
              </a:buClr>
              <a:buSzPts val="1200"/>
              <a:buChar char="■"/>
              <a:defRPr>
                <a:solidFill>
                  <a:schemeClr val="lt1"/>
                </a:solidFill>
              </a:defRPr>
            </a:lvl6pPr>
            <a:lvl7pPr indent="-304800" lvl="6" marL="3200400" algn="l">
              <a:lnSpc>
                <a:spcPct val="115000"/>
              </a:lnSpc>
              <a:spcBef>
                <a:spcPts val="1600"/>
              </a:spcBef>
              <a:spcAft>
                <a:spcPts val="0"/>
              </a:spcAft>
              <a:buClr>
                <a:schemeClr val="lt1"/>
              </a:buClr>
              <a:buSzPts val="1200"/>
              <a:buChar char="●"/>
              <a:defRPr>
                <a:solidFill>
                  <a:schemeClr val="lt1"/>
                </a:solidFill>
              </a:defRPr>
            </a:lvl7pPr>
            <a:lvl8pPr indent="-304800" lvl="7" marL="3657600" algn="l">
              <a:lnSpc>
                <a:spcPct val="115000"/>
              </a:lnSpc>
              <a:spcBef>
                <a:spcPts val="1600"/>
              </a:spcBef>
              <a:spcAft>
                <a:spcPts val="0"/>
              </a:spcAft>
              <a:buClr>
                <a:schemeClr val="lt1"/>
              </a:buClr>
              <a:buSzPts val="1200"/>
              <a:buChar char="○"/>
              <a:defRPr>
                <a:solidFill>
                  <a:schemeClr val="lt1"/>
                </a:solidFill>
              </a:defRPr>
            </a:lvl8pPr>
            <a:lvl9pPr indent="-304800" lvl="8" marL="4114800" algn="l">
              <a:lnSpc>
                <a:spcPct val="115000"/>
              </a:lnSpc>
              <a:spcBef>
                <a:spcPts val="1600"/>
              </a:spcBef>
              <a:spcAft>
                <a:spcPts val="1600"/>
              </a:spcAft>
              <a:buClr>
                <a:schemeClr val="lt1"/>
              </a:buClr>
              <a:buSzPts val="1200"/>
              <a:buChar char="■"/>
              <a:defRPr>
                <a:solidFill>
                  <a:schemeClr val="lt1"/>
                </a:solidFill>
              </a:defRPr>
            </a:lvl9pPr>
          </a:lstStyle>
          <a:p/>
        </p:txBody>
      </p:sp>
      <p:sp>
        <p:nvSpPr>
          <p:cNvPr id="727" name="Google Shape;727;p176"/>
          <p:cNvSpPr txBox="1"/>
          <p:nvPr>
            <p:ph idx="4" type="subTitle"/>
          </p:nvPr>
        </p:nvSpPr>
        <p:spPr>
          <a:xfrm>
            <a:off x="4864075" y="1248100"/>
            <a:ext cx="4017300" cy="31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2000"/>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728" name="Google Shape;728;p176"/>
          <p:cNvSpPr txBox="1"/>
          <p:nvPr>
            <p:ph idx="5" type="body"/>
          </p:nvPr>
        </p:nvSpPr>
        <p:spPr>
          <a:xfrm>
            <a:off x="4847175" y="1811065"/>
            <a:ext cx="3171600" cy="2808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729" name="Google Shape;729;p17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3">
  <p:cSld name="TITLE_AND_BODY_1_2_1_3_1_2_2_3">
    <p:spTree>
      <p:nvGrpSpPr>
        <p:cNvPr id="730" name="Shape 730"/>
        <p:cNvGrpSpPr/>
        <p:nvPr/>
      </p:nvGrpSpPr>
      <p:grpSpPr>
        <a:xfrm>
          <a:off x="0" y="0"/>
          <a:ext cx="0" cy="0"/>
          <a:chOff x="0" y="0"/>
          <a:chExt cx="0" cy="0"/>
        </a:xfrm>
      </p:grpSpPr>
      <p:pic>
        <p:nvPicPr>
          <p:cNvPr id="731" name="Google Shape;731;p177"/>
          <p:cNvPicPr preferRelativeResize="0"/>
          <p:nvPr/>
        </p:nvPicPr>
        <p:blipFill rotWithShape="1">
          <a:blip r:embed="rId2">
            <a:alphaModFix/>
          </a:blip>
          <a:srcRect b="0" l="0" r="0" t="0"/>
          <a:stretch/>
        </p:blipFill>
        <p:spPr>
          <a:xfrm>
            <a:off x="-138825" y="-78087"/>
            <a:ext cx="9421651" cy="5299676"/>
          </a:xfrm>
          <a:prstGeom prst="rect">
            <a:avLst/>
          </a:prstGeom>
          <a:noFill/>
          <a:ln>
            <a:noFill/>
          </a:ln>
        </p:spPr>
      </p:pic>
      <p:sp>
        <p:nvSpPr>
          <p:cNvPr id="732" name="Google Shape;732;p177"/>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733" name="Google Shape;733;p177"/>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1">
  <p:cSld name="CUSTOM_8_2">
    <p:spTree>
      <p:nvGrpSpPr>
        <p:cNvPr id="734" name="Shape 734"/>
        <p:cNvGrpSpPr/>
        <p:nvPr/>
      </p:nvGrpSpPr>
      <p:grpSpPr>
        <a:xfrm>
          <a:off x="0" y="0"/>
          <a:ext cx="0" cy="0"/>
          <a:chOff x="0" y="0"/>
          <a:chExt cx="0" cy="0"/>
        </a:xfrm>
      </p:grpSpPr>
      <p:sp>
        <p:nvSpPr>
          <p:cNvPr id="735" name="Google Shape;735;p178"/>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2">
  <p:cSld name="CUSTOM_8_3">
    <p:spTree>
      <p:nvGrpSpPr>
        <p:cNvPr id="736" name="Shape 736"/>
        <p:cNvGrpSpPr/>
        <p:nvPr/>
      </p:nvGrpSpPr>
      <p:grpSpPr>
        <a:xfrm>
          <a:off x="0" y="0"/>
          <a:ext cx="0" cy="0"/>
          <a:chOff x="0" y="0"/>
          <a:chExt cx="0" cy="0"/>
        </a:xfrm>
      </p:grpSpPr>
      <p:sp>
        <p:nvSpPr>
          <p:cNvPr id="737" name="Google Shape;737;p179"/>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3">
  <p:cSld name="CUSTOM_8_4">
    <p:spTree>
      <p:nvGrpSpPr>
        <p:cNvPr id="738" name="Shape 738"/>
        <p:cNvGrpSpPr/>
        <p:nvPr/>
      </p:nvGrpSpPr>
      <p:grpSpPr>
        <a:xfrm>
          <a:off x="0" y="0"/>
          <a:ext cx="0" cy="0"/>
          <a:chOff x="0" y="0"/>
          <a:chExt cx="0" cy="0"/>
        </a:xfrm>
      </p:grpSpPr>
      <p:sp>
        <p:nvSpPr>
          <p:cNvPr id="739" name="Google Shape;739;p180"/>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740" name="Shape 740"/>
        <p:cNvGrpSpPr/>
        <p:nvPr/>
      </p:nvGrpSpPr>
      <p:grpSpPr>
        <a:xfrm>
          <a:off x="0" y="0"/>
          <a:ext cx="0" cy="0"/>
          <a:chOff x="0" y="0"/>
          <a:chExt cx="0" cy="0"/>
        </a:xfrm>
      </p:grpSpPr>
      <p:sp>
        <p:nvSpPr>
          <p:cNvPr id="741" name="Google Shape;741;p181"/>
          <p:cNvSpPr txBox="1"/>
          <p:nvPr>
            <p:ph type="title"/>
          </p:nvPr>
        </p:nvSpPr>
        <p:spPr>
          <a:xfrm>
            <a:off x="320275" y="517575"/>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742" name="Google Shape;742;p18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 Learning Objectives" showMasterSp="0">
  <p:cSld name="Thank You Slide_1_1_2">
    <p:spTree>
      <p:nvGrpSpPr>
        <p:cNvPr id="743" name="Shape 743"/>
        <p:cNvGrpSpPr/>
        <p:nvPr/>
      </p:nvGrpSpPr>
      <p:grpSpPr>
        <a:xfrm>
          <a:off x="0" y="0"/>
          <a:ext cx="0" cy="0"/>
          <a:chOff x="0" y="0"/>
          <a:chExt cx="0" cy="0"/>
        </a:xfrm>
      </p:grpSpPr>
      <p:sp>
        <p:nvSpPr>
          <p:cNvPr id="744" name="Google Shape;744;p182"/>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82"/>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746" name="Google Shape;746;p182"/>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747" name="Google Shape;747;p182"/>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748" name="Google Shape;748;p182"/>
          <p:cNvSpPr/>
          <p:nvPr/>
        </p:nvSpPr>
        <p:spPr>
          <a:xfrm>
            <a:off x="-54800" y="-29400"/>
            <a:ext cx="50907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82"/>
          <p:cNvSpPr txBox="1"/>
          <p:nvPr>
            <p:ph type="title"/>
          </p:nvPr>
        </p:nvSpPr>
        <p:spPr>
          <a:xfrm>
            <a:off x="457200" y="1777050"/>
            <a:ext cx="41715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750" name="Google Shape;750;p182"/>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751" name="Google Shape;751;p182"/>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752" name="Google Shape;752;p182"/>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
        <p:nvSpPr>
          <p:cNvPr id="753" name="Google Shape;753;p182"/>
          <p:cNvSpPr txBox="1"/>
          <p:nvPr>
            <p:ph idx="2" type="body"/>
          </p:nvPr>
        </p:nvSpPr>
        <p:spPr>
          <a:xfrm>
            <a:off x="5035900" y="789125"/>
            <a:ext cx="3644400" cy="38304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p:cSld name="CUSTOM_1_2">
    <p:spTree>
      <p:nvGrpSpPr>
        <p:cNvPr id="754" name="Shape 754"/>
        <p:cNvGrpSpPr/>
        <p:nvPr/>
      </p:nvGrpSpPr>
      <p:grpSpPr>
        <a:xfrm>
          <a:off x="0" y="0"/>
          <a:ext cx="0" cy="0"/>
          <a:chOff x="0" y="0"/>
          <a:chExt cx="0" cy="0"/>
        </a:xfrm>
      </p:grpSpPr>
      <p:sp>
        <p:nvSpPr>
          <p:cNvPr id="755" name="Google Shape;755;p183"/>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756" name="Google Shape;756;p183"/>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57" name="Google Shape;757;p18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83"/>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759" name="Google Shape;759;p183"/>
          <p:cNvSpPr txBox="1"/>
          <p:nvPr>
            <p:ph idx="1" type="body"/>
          </p:nvPr>
        </p:nvSpPr>
        <p:spPr>
          <a:xfrm>
            <a:off x="359700" y="1017725"/>
            <a:ext cx="5812500" cy="3601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35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72" name="Shape 72"/>
        <p:cNvGrpSpPr/>
        <p:nvPr/>
      </p:nvGrpSpPr>
      <p:grpSpPr>
        <a:xfrm>
          <a:off x="0" y="0"/>
          <a:ext cx="0" cy="0"/>
          <a:chOff x="0" y="0"/>
          <a:chExt cx="0" cy="0"/>
        </a:xfrm>
      </p:grpSpPr>
      <p:cxnSp>
        <p:nvCxnSpPr>
          <p:cNvPr id="73" name="Google Shape;73;p109"/>
          <p:cNvCxnSpPr/>
          <p:nvPr/>
        </p:nvCxnSpPr>
        <p:spPr>
          <a:xfrm>
            <a:off x="1678950" y="1863425"/>
            <a:ext cx="5786100" cy="0"/>
          </a:xfrm>
          <a:prstGeom prst="straightConnector1">
            <a:avLst/>
          </a:prstGeom>
          <a:noFill/>
          <a:ln cap="flat" cmpd="sng" w="9525">
            <a:solidFill>
              <a:srgbClr val="E41A23"/>
            </a:solidFill>
            <a:prstDash val="solid"/>
            <a:round/>
            <a:headEnd len="sm" w="sm" type="none"/>
            <a:tailEnd len="sm" w="sm" type="none"/>
          </a:ln>
        </p:spPr>
      </p:cxnSp>
      <p:sp>
        <p:nvSpPr>
          <p:cNvPr id="74" name="Google Shape;74;p109"/>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solidFill>
                  <a:srgbClr val="E41A23"/>
                </a:solidFill>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75" name="Google Shape;75;p10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Purple">
  <p:cSld name="CUSTOM_6_1_1_1_2_1">
    <p:spTree>
      <p:nvGrpSpPr>
        <p:cNvPr id="760" name="Shape 760"/>
        <p:cNvGrpSpPr/>
        <p:nvPr/>
      </p:nvGrpSpPr>
      <p:grpSpPr>
        <a:xfrm>
          <a:off x="0" y="0"/>
          <a:ext cx="0" cy="0"/>
          <a:chOff x="0" y="0"/>
          <a:chExt cx="0" cy="0"/>
        </a:xfrm>
      </p:grpSpPr>
      <p:sp>
        <p:nvSpPr>
          <p:cNvPr id="761" name="Google Shape;761;p18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62" name="Google Shape;762;p184"/>
          <p:cNvSpPr/>
          <p:nvPr/>
        </p:nvSpPr>
        <p:spPr>
          <a:xfrm>
            <a:off x="6308325" y="0"/>
            <a:ext cx="2876700" cy="51714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763" name="Google Shape;763;p184"/>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764" name="Google Shape;764;p18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765" name="Google Shape;765;p18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84"/>
          <p:cNvSpPr txBox="1"/>
          <p:nvPr/>
        </p:nvSpPr>
        <p:spPr>
          <a:xfrm>
            <a:off x="2492700" y="4629875"/>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767" name="Google Shape;767;p184"/>
          <p:cNvSpPr txBox="1"/>
          <p:nvPr>
            <p:ph idx="1" type="body"/>
          </p:nvPr>
        </p:nvSpPr>
        <p:spPr>
          <a:xfrm>
            <a:off x="359700" y="789125"/>
            <a:ext cx="5812500" cy="3830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extLst>
    <p:ext uri="{DCECCB84-F9BA-43D5-87BE-67443E8EF086}">
      <p15:sldGuideLst>
        <p15:guide id="1" pos="3974">
          <p15:clr>
            <a:srgbClr val="F9AD4C"/>
          </p15:clr>
        </p15:guide>
        <p15:guide id="2" orient="horz" pos="1660">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1 1 1 1 1 1">
  <p:cSld name="TITLE_AND_BODY_1_2_1_3_1_2_1_1_1_1_1_1">
    <p:spTree>
      <p:nvGrpSpPr>
        <p:cNvPr id="768" name="Shape 768"/>
        <p:cNvGrpSpPr/>
        <p:nvPr/>
      </p:nvGrpSpPr>
      <p:grpSpPr>
        <a:xfrm>
          <a:off x="0" y="0"/>
          <a:ext cx="0" cy="0"/>
          <a:chOff x="0" y="0"/>
          <a:chExt cx="0" cy="0"/>
        </a:xfrm>
      </p:grpSpPr>
      <p:pic>
        <p:nvPicPr>
          <p:cNvPr id="769" name="Google Shape;769;p185"/>
          <p:cNvPicPr preferRelativeResize="0"/>
          <p:nvPr/>
        </p:nvPicPr>
        <p:blipFill rotWithShape="1">
          <a:blip r:embed="rId2">
            <a:alphaModFix/>
          </a:blip>
          <a:srcRect b="0" l="0" r="0" t="0"/>
          <a:stretch/>
        </p:blipFill>
        <p:spPr>
          <a:xfrm>
            <a:off x="0" y="0"/>
            <a:ext cx="9144000" cy="5143513"/>
          </a:xfrm>
          <a:prstGeom prst="rect">
            <a:avLst/>
          </a:prstGeom>
          <a:noFill/>
          <a:ln>
            <a:noFill/>
          </a:ln>
        </p:spPr>
      </p:pic>
      <p:sp>
        <p:nvSpPr>
          <p:cNvPr id="770" name="Google Shape;770;p185"/>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771" name="Google Shape;771;p18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1 1 1 1 1 3">
  <p:cSld name="TITLE_AND_BODY_1_2_1_3_1_2_2_1_1_1_1_1_3">
    <p:spTree>
      <p:nvGrpSpPr>
        <p:cNvPr id="772" name="Shape 772"/>
        <p:cNvGrpSpPr/>
        <p:nvPr/>
      </p:nvGrpSpPr>
      <p:grpSpPr>
        <a:xfrm>
          <a:off x="0" y="0"/>
          <a:ext cx="0" cy="0"/>
          <a:chOff x="0" y="0"/>
          <a:chExt cx="0" cy="0"/>
        </a:xfrm>
      </p:grpSpPr>
      <p:pic>
        <p:nvPicPr>
          <p:cNvPr id="773" name="Google Shape;773;p186"/>
          <p:cNvPicPr preferRelativeResize="0"/>
          <p:nvPr/>
        </p:nvPicPr>
        <p:blipFill rotWithShape="1">
          <a:blip r:embed="rId2">
            <a:alphaModFix/>
          </a:blip>
          <a:srcRect b="10022" l="0" r="0" t="0"/>
          <a:stretch/>
        </p:blipFill>
        <p:spPr>
          <a:xfrm>
            <a:off x="-60900" y="-79700"/>
            <a:ext cx="10464324" cy="5300575"/>
          </a:xfrm>
          <a:prstGeom prst="rect">
            <a:avLst/>
          </a:prstGeom>
          <a:noFill/>
          <a:ln>
            <a:noFill/>
          </a:ln>
        </p:spPr>
      </p:pic>
      <p:sp>
        <p:nvSpPr>
          <p:cNvPr id="774" name="Google Shape;774;p186"/>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75" name="Google Shape;775;p186"/>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 Learning Objectives 1" showMasterSp="0">
  <p:cSld name="Thank You Slide_1_1_3">
    <p:spTree>
      <p:nvGrpSpPr>
        <p:cNvPr id="776" name="Shape 776"/>
        <p:cNvGrpSpPr/>
        <p:nvPr/>
      </p:nvGrpSpPr>
      <p:grpSpPr>
        <a:xfrm>
          <a:off x="0" y="0"/>
          <a:ext cx="0" cy="0"/>
          <a:chOff x="0" y="0"/>
          <a:chExt cx="0" cy="0"/>
        </a:xfrm>
      </p:grpSpPr>
      <p:sp>
        <p:nvSpPr>
          <p:cNvPr id="777" name="Google Shape;777;p18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8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779" name="Google Shape;779;p18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780" name="Google Shape;780;p18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781" name="Google Shape;781;p187"/>
          <p:cNvSpPr/>
          <p:nvPr/>
        </p:nvSpPr>
        <p:spPr>
          <a:xfrm>
            <a:off x="-54800" y="-29400"/>
            <a:ext cx="50907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87"/>
          <p:cNvSpPr txBox="1"/>
          <p:nvPr>
            <p:ph type="title"/>
          </p:nvPr>
        </p:nvSpPr>
        <p:spPr>
          <a:xfrm>
            <a:off x="457200" y="1777050"/>
            <a:ext cx="41715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783" name="Google Shape;783;p187"/>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784" name="Google Shape;784;p187"/>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785" name="Google Shape;785;p187"/>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
        <p:nvSpPr>
          <p:cNvPr id="786" name="Google Shape;786;p187"/>
          <p:cNvSpPr txBox="1"/>
          <p:nvPr>
            <p:ph idx="2" type="body"/>
          </p:nvPr>
        </p:nvSpPr>
        <p:spPr>
          <a:xfrm>
            <a:off x="5035900" y="789125"/>
            <a:ext cx="3644400" cy="38304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
    <p:spTree>
      <p:nvGrpSpPr>
        <p:cNvPr id="787" name="Shape 787"/>
        <p:cNvGrpSpPr/>
        <p:nvPr/>
      </p:nvGrpSpPr>
      <p:grpSpPr>
        <a:xfrm>
          <a:off x="0" y="0"/>
          <a:ext cx="0" cy="0"/>
          <a:chOff x="0" y="0"/>
          <a:chExt cx="0" cy="0"/>
        </a:xfrm>
      </p:grpSpPr>
      <p:sp>
        <p:nvSpPr>
          <p:cNvPr id="788" name="Google Shape;788;p18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789" name="Google Shape;789;p188"/>
          <p:cNvSpPr txBox="1"/>
          <p:nvPr>
            <p:ph idx="1" type="body"/>
          </p:nvPr>
        </p:nvSpPr>
        <p:spPr>
          <a:xfrm>
            <a:off x="359700" y="1017725"/>
            <a:ext cx="8316600" cy="3175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790" name="Google Shape;790;p188"/>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91" name="Google Shape;791;p18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88"/>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355">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1">
  <p:cSld name="TITLE_AND_BODY_1_2_2_2_1_3">
    <p:spTree>
      <p:nvGrpSpPr>
        <p:cNvPr id="793" name="Shape 793"/>
        <p:cNvGrpSpPr/>
        <p:nvPr/>
      </p:nvGrpSpPr>
      <p:grpSpPr>
        <a:xfrm>
          <a:off x="0" y="0"/>
          <a:ext cx="0" cy="0"/>
          <a:chOff x="0" y="0"/>
          <a:chExt cx="0" cy="0"/>
        </a:xfrm>
      </p:grpSpPr>
      <p:sp>
        <p:nvSpPr>
          <p:cNvPr id="794" name="Google Shape;794;p189"/>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8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796" name="Google Shape;796;p18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797" name="Google Shape;797;p189"/>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798" name="Google Shape;798;p18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799" name="Google Shape;799;p189"/>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800" name="Google Shape;800;p189"/>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
        <p:nvSpPr>
          <p:cNvPr id="801" name="Google Shape;801;p189"/>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802" name="Google Shape;802;p189"/>
          <p:cNvSpPr txBox="1"/>
          <p:nvPr>
            <p:ph idx="2" type="body"/>
          </p:nvPr>
        </p:nvSpPr>
        <p:spPr>
          <a:xfrm>
            <a:off x="359700" y="1017725"/>
            <a:ext cx="5812500" cy="3601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1">
  <p:cSld name="CUSTOM_1_4">
    <p:spTree>
      <p:nvGrpSpPr>
        <p:cNvPr id="803" name="Shape 803"/>
        <p:cNvGrpSpPr/>
        <p:nvPr/>
      </p:nvGrpSpPr>
      <p:grpSpPr>
        <a:xfrm>
          <a:off x="0" y="0"/>
          <a:ext cx="0" cy="0"/>
          <a:chOff x="0" y="0"/>
          <a:chExt cx="0" cy="0"/>
        </a:xfrm>
      </p:grpSpPr>
      <p:sp>
        <p:nvSpPr>
          <p:cNvPr id="804" name="Google Shape;804;p190"/>
          <p:cNvSpPr txBox="1"/>
          <p:nvPr>
            <p:ph type="title"/>
          </p:nvPr>
        </p:nvSpPr>
        <p:spPr>
          <a:xfrm>
            <a:off x="311700" y="223675"/>
            <a:ext cx="7400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05" name="Google Shape;805;p190"/>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06" name="Google Shape;806;p190"/>
          <p:cNvSpPr txBox="1"/>
          <p:nvPr>
            <p:ph idx="1" type="body"/>
          </p:nvPr>
        </p:nvSpPr>
        <p:spPr>
          <a:xfrm>
            <a:off x="311700" y="1017725"/>
            <a:ext cx="49935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30200" lvl="1" marL="914400" algn="l">
              <a:lnSpc>
                <a:spcPct val="115000"/>
              </a:lnSpc>
              <a:spcBef>
                <a:spcPts val="1600"/>
              </a:spcBef>
              <a:spcAft>
                <a:spcPts val="0"/>
              </a:spcAft>
              <a:buSzPts val="1600"/>
              <a:buFont typeface="Proxima Nova"/>
              <a:buChar char="○"/>
              <a:defRPr>
                <a:latin typeface="Proxima Nova"/>
                <a:ea typeface="Proxima Nova"/>
                <a:cs typeface="Proxima Nova"/>
                <a:sym typeface="Proxima Nova"/>
              </a:defRPr>
            </a:lvl2pPr>
            <a:lvl3pPr indent="-317500" lvl="2" marL="1371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unch" showMasterSp="0">
  <p:cSld name="Thank You Slide_1_1_1_1">
    <p:bg>
      <p:bgPr>
        <a:solidFill>
          <a:srgbClr val="FFFFFF"/>
        </a:solidFill>
      </p:bgPr>
    </p:bg>
    <p:spTree>
      <p:nvGrpSpPr>
        <p:cNvPr id="807" name="Shape 807"/>
        <p:cNvGrpSpPr/>
        <p:nvPr/>
      </p:nvGrpSpPr>
      <p:grpSpPr>
        <a:xfrm>
          <a:off x="0" y="0"/>
          <a:ext cx="0" cy="0"/>
          <a:chOff x="0" y="0"/>
          <a:chExt cx="0" cy="0"/>
        </a:xfrm>
      </p:grpSpPr>
      <p:pic>
        <p:nvPicPr>
          <p:cNvPr id="808" name="Google Shape;808;p191"/>
          <p:cNvPicPr preferRelativeResize="0"/>
          <p:nvPr/>
        </p:nvPicPr>
        <p:blipFill rotWithShape="1">
          <a:blip r:embed="rId2">
            <a:alphaModFix/>
          </a:blip>
          <a:srcRect b="0" l="0" r="0" t="0"/>
          <a:stretch/>
        </p:blipFill>
        <p:spPr>
          <a:xfrm>
            <a:off x="8469250" y="4793524"/>
            <a:ext cx="189675" cy="189675"/>
          </a:xfrm>
          <a:prstGeom prst="rect">
            <a:avLst/>
          </a:prstGeom>
          <a:noFill/>
          <a:ln>
            <a:noFill/>
          </a:ln>
        </p:spPr>
      </p:pic>
      <p:sp>
        <p:nvSpPr>
          <p:cNvPr id="809" name="Google Shape;809;p191"/>
          <p:cNvSpPr txBox="1"/>
          <p:nvPr>
            <p:ph type="title"/>
          </p:nvPr>
        </p:nvSpPr>
        <p:spPr>
          <a:xfrm>
            <a:off x="636600" y="1233250"/>
            <a:ext cx="7327200" cy="4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0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810" name="Google Shape;810;p191"/>
          <p:cNvSpPr txBox="1"/>
          <p:nvPr>
            <p:ph idx="1" type="subTitle"/>
          </p:nvPr>
        </p:nvSpPr>
        <p:spPr>
          <a:xfrm>
            <a:off x="681725" y="3094450"/>
            <a:ext cx="7457700" cy="918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4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1">
  <p:cSld name="CUSTOM_1_3">
    <p:spTree>
      <p:nvGrpSpPr>
        <p:cNvPr id="811" name="Shape 811"/>
        <p:cNvGrpSpPr/>
        <p:nvPr/>
      </p:nvGrpSpPr>
      <p:grpSpPr>
        <a:xfrm>
          <a:off x="0" y="0"/>
          <a:ext cx="0" cy="0"/>
          <a:chOff x="0" y="0"/>
          <a:chExt cx="0" cy="0"/>
        </a:xfrm>
      </p:grpSpPr>
      <p:sp>
        <p:nvSpPr>
          <p:cNvPr id="812" name="Google Shape;812;p192"/>
          <p:cNvSpPr txBox="1"/>
          <p:nvPr>
            <p:ph type="title"/>
          </p:nvPr>
        </p:nvSpPr>
        <p:spPr>
          <a:xfrm>
            <a:off x="311700" y="2236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813" name="Google Shape;813;p192"/>
          <p:cNvSpPr txBox="1"/>
          <p:nvPr>
            <p:ph idx="1" type="body"/>
          </p:nvPr>
        </p:nvSpPr>
        <p:spPr>
          <a:xfrm>
            <a:off x="330600" y="1249850"/>
            <a:ext cx="8345700" cy="2943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814" name="Google Shape;814;p192"/>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1">
  <p:cSld name="TITLE_AND_BODY_1_2_2_2_1_1_1_1_1_1">
    <p:spTree>
      <p:nvGrpSpPr>
        <p:cNvPr id="815" name="Shape 815"/>
        <p:cNvGrpSpPr/>
        <p:nvPr/>
      </p:nvGrpSpPr>
      <p:grpSpPr>
        <a:xfrm>
          <a:off x="0" y="0"/>
          <a:ext cx="0" cy="0"/>
          <a:chOff x="0" y="0"/>
          <a:chExt cx="0" cy="0"/>
        </a:xfrm>
      </p:grpSpPr>
      <p:sp>
        <p:nvSpPr>
          <p:cNvPr id="816" name="Google Shape;816;p193"/>
          <p:cNvSpPr/>
          <p:nvPr/>
        </p:nvSpPr>
        <p:spPr>
          <a:xfrm>
            <a:off x="125" y="50"/>
            <a:ext cx="9144000" cy="659700"/>
          </a:xfrm>
          <a:prstGeom prst="rect">
            <a:avLst/>
          </a:prstGeom>
          <a:solidFill>
            <a:srgbClr val="8618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17" name="Google Shape;817;p193"/>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818" name="Google Shape;818;p193"/>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Discussion: </a:t>
            </a:r>
            <a:endParaRPr b="1" i="0" sz="1800" u="none" cap="none" strike="noStrike">
              <a:solidFill>
                <a:srgbClr val="FFFFFF"/>
              </a:solidFill>
              <a:latin typeface="Proxima Nova"/>
              <a:ea typeface="Proxima Nova"/>
              <a:cs typeface="Proxima Nova"/>
              <a:sym typeface="Proxima Nova"/>
            </a:endParaRPr>
          </a:p>
        </p:txBody>
      </p:sp>
      <p:pic>
        <p:nvPicPr>
          <p:cNvPr id="819" name="Google Shape;819;p193"/>
          <p:cNvPicPr preferRelativeResize="0"/>
          <p:nvPr/>
        </p:nvPicPr>
        <p:blipFill rotWithShape="1">
          <a:blip r:embed="rId2">
            <a:alphaModFix/>
          </a:blip>
          <a:srcRect b="0" l="0" r="0" t="0"/>
          <a:stretch/>
        </p:blipFill>
        <p:spPr>
          <a:xfrm>
            <a:off x="-262001" y="20088"/>
            <a:ext cx="1202582" cy="676453"/>
          </a:xfrm>
          <a:prstGeom prst="rect">
            <a:avLst/>
          </a:prstGeom>
          <a:noFill/>
          <a:ln>
            <a:noFill/>
          </a:ln>
        </p:spPr>
      </p:pic>
      <p:pic>
        <p:nvPicPr>
          <p:cNvPr descr="GA-Cog-900.png" id="820" name="Google Shape;820;p193"/>
          <p:cNvPicPr preferRelativeResize="0"/>
          <p:nvPr/>
        </p:nvPicPr>
        <p:blipFill rotWithShape="1">
          <a:blip r:embed="rId3">
            <a:alphaModFix/>
          </a:blip>
          <a:srcRect b="0" l="0" r="0" t="0"/>
          <a:stretch/>
        </p:blipFill>
        <p:spPr>
          <a:xfrm>
            <a:off x="8392825" y="4622450"/>
            <a:ext cx="284445" cy="284445"/>
          </a:xfrm>
          <a:prstGeom prst="rect">
            <a:avLst/>
          </a:prstGeom>
          <a:noFill/>
          <a:ln>
            <a:noFill/>
          </a:ln>
        </p:spPr>
      </p:pic>
      <p:sp>
        <p:nvSpPr>
          <p:cNvPr id="821" name="Google Shape;821;p193"/>
          <p:cNvSpPr txBox="1"/>
          <p:nvPr>
            <p:ph idx="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22" name="Google Shape;822;p193"/>
          <p:cNvSpPr txBox="1"/>
          <p:nvPr>
            <p:ph type="title"/>
          </p:nvPr>
        </p:nvSpPr>
        <p:spPr>
          <a:xfrm>
            <a:off x="2186914" y="166250"/>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23" name="Google Shape;823;p193"/>
          <p:cNvSpPr txBox="1"/>
          <p:nvPr>
            <p:ph idx="1" type="body"/>
          </p:nvPr>
        </p:nvSpPr>
        <p:spPr>
          <a:xfrm>
            <a:off x="271800" y="1143000"/>
            <a:ext cx="86223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76" name="Shape 76"/>
        <p:cNvGrpSpPr/>
        <p:nvPr/>
      </p:nvGrpSpPr>
      <p:grpSpPr>
        <a:xfrm>
          <a:off x="0" y="0"/>
          <a:ext cx="0" cy="0"/>
          <a:chOff x="0" y="0"/>
          <a:chExt cx="0" cy="0"/>
        </a:xfrm>
      </p:grpSpPr>
      <p:sp>
        <p:nvSpPr>
          <p:cNvPr id="77" name="Google Shape;77;p11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8" name="Google Shape;78;p110"/>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110"/>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80" name="Google Shape;80;p110"/>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sp>
        <p:nvSpPr>
          <p:cNvPr id="81" name="Google Shape;81;p110"/>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82" name="Google Shape;82;p11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83" name="Google Shape;83;p1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6_2">
    <p:spTree>
      <p:nvGrpSpPr>
        <p:cNvPr id="824" name="Shape 824"/>
        <p:cNvGrpSpPr/>
        <p:nvPr/>
      </p:nvGrpSpPr>
      <p:grpSpPr>
        <a:xfrm>
          <a:off x="0" y="0"/>
          <a:ext cx="0" cy="0"/>
          <a:chOff x="0" y="0"/>
          <a:chExt cx="0" cy="0"/>
        </a:xfrm>
      </p:grpSpPr>
      <p:sp>
        <p:nvSpPr>
          <p:cNvPr id="825" name="Google Shape;825;p19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pic>
        <p:nvPicPr>
          <p:cNvPr descr="GA-Cog-900.png" id="826" name="Google Shape;826;p194"/>
          <p:cNvPicPr preferRelativeResize="0"/>
          <p:nvPr/>
        </p:nvPicPr>
        <p:blipFill rotWithShape="1">
          <a:blip r:embed="rId2">
            <a:alphaModFix/>
          </a:blip>
          <a:srcRect b="0" l="0" r="0" t="0"/>
          <a:stretch/>
        </p:blipFill>
        <p:spPr>
          <a:xfrm>
            <a:off x="8392825" y="4622450"/>
            <a:ext cx="316051" cy="316051"/>
          </a:xfrm>
          <a:prstGeom prst="rect">
            <a:avLst/>
          </a:prstGeom>
          <a:noFill/>
          <a:ln>
            <a:noFill/>
          </a:ln>
        </p:spPr>
      </p:pic>
      <p:sp>
        <p:nvSpPr>
          <p:cNvPr id="827" name="Google Shape;827;p19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94"/>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1 1 1 1 4">
  <p:cSld name="TITLE_AND_BODY_1_2_1_3_1_2_2_1_1_1_1_4">
    <p:spTree>
      <p:nvGrpSpPr>
        <p:cNvPr id="829" name="Shape 829"/>
        <p:cNvGrpSpPr/>
        <p:nvPr/>
      </p:nvGrpSpPr>
      <p:grpSpPr>
        <a:xfrm>
          <a:off x="0" y="0"/>
          <a:ext cx="0" cy="0"/>
          <a:chOff x="0" y="0"/>
          <a:chExt cx="0" cy="0"/>
        </a:xfrm>
      </p:grpSpPr>
      <p:pic>
        <p:nvPicPr>
          <p:cNvPr id="830" name="Google Shape;830;p195"/>
          <p:cNvPicPr preferRelativeResize="0"/>
          <p:nvPr/>
        </p:nvPicPr>
        <p:blipFill rotWithShape="1">
          <a:blip r:embed="rId2">
            <a:alphaModFix/>
          </a:blip>
          <a:srcRect b="0" l="0" r="0" t="0"/>
          <a:stretch/>
        </p:blipFill>
        <p:spPr>
          <a:xfrm>
            <a:off x="-70287" y="-28700"/>
            <a:ext cx="9284573" cy="5200899"/>
          </a:xfrm>
          <a:prstGeom prst="rect">
            <a:avLst/>
          </a:prstGeom>
          <a:noFill/>
          <a:ln>
            <a:noFill/>
          </a:ln>
        </p:spPr>
      </p:pic>
      <p:sp>
        <p:nvSpPr>
          <p:cNvPr id="831" name="Google Shape;831;p19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32" name="Google Shape;832;p195"/>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1">
  <p:cSld name="BLANK_2_1">
    <p:spTree>
      <p:nvGrpSpPr>
        <p:cNvPr id="833" name="Shape 833"/>
        <p:cNvGrpSpPr/>
        <p:nvPr/>
      </p:nvGrpSpPr>
      <p:grpSpPr>
        <a:xfrm>
          <a:off x="0" y="0"/>
          <a:ext cx="0" cy="0"/>
          <a:chOff x="0" y="0"/>
          <a:chExt cx="0" cy="0"/>
        </a:xfrm>
      </p:grpSpPr>
      <p:sp>
        <p:nvSpPr>
          <p:cNvPr id="834" name="Google Shape;834;p196"/>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96"/>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836" name="Google Shape;836;p196"/>
          <p:cNvSpPr txBox="1"/>
          <p:nvPr>
            <p:ph type="title"/>
          </p:nvPr>
        </p:nvSpPr>
        <p:spPr>
          <a:xfrm>
            <a:off x="2027525" y="166250"/>
            <a:ext cx="56013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837" name="Google Shape;837;p196"/>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Real Cases: </a:t>
            </a:r>
            <a:endParaRPr b="1" i="0" sz="1800" u="none" cap="none" strike="noStrike">
              <a:solidFill>
                <a:srgbClr val="000000"/>
              </a:solidFill>
              <a:latin typeface="Proxima Nova"/>
              <a:ea typeface="Proxima Nova"/>
              <a:cs typeface="Proxima Nova"/>
              <a:sym typeface="Proxima Nova"/>
            </a:endParaRPr>
          </a:p>
        </p:txBody>
      </p:sp>
      <p:pic>
        <p:nvPicPr>
          <p:cNvPr id="838" name="Google Shape;838;p196"/>
          <p:cNvPicPr preferRelativeResize="0"/>
          <p:nvPr/>
        </p:nvPicPr>
        <p:blipFill rotWithShape="1">
          <a:blip r:embed="rId2">
            <a:alphaModFix/>
          </a:blip>
          <a:srcRect b="15782" l="0" r="0" t="0"/>
          <a:stretch/>
        </p:blipFill>
        <p:spPr>
          <a:xfrm>
            <a:off x="68925" y="50"/>
            <a:ext cx="640384" cy="659700"/>
          </a:xfrm>
          <a:prstGeom prst="rect">
            <a:avLst/>
          </a:prstGeom>
          <a:noFill/>
          <a:ln>
            <a:noFill/>
          </a:ln>
        </p:spPr>
      </p:pic>
      <p:sp>
        <p:nvSpPr>
          <p:cNvPr id="839" name="Google Shape;839;p196"/>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scussion Prompt">
  <p:cSld name="TITLE_AND_BODY_1_2_2_2_1_1_1_1_1_2">
    <p:spTree>
      <p:nvGrpSpPr>
        <p:cNvPr id="840" name="Shape 840"/>
        <p:cNvGrpSpPr/>
        <p:nvPr/>
      </p:nvGrpSpPr>
      <p:grpSpPr>
        <a:xfrm>
          <a:off x="0" y="0"/>
          <a:ext cx="0" cy="0"/>
          <a:chOff x="0" y="0"/>
          <a:chExt cx="0" cy="0"/>
        </a:xfrm>
      </p:grpSpPr>
      <p:sp>
        <p:nvSpPr>
          <p:cNvPr id="841" name="Google Shape;841;p197"/>
          <p:cNvSpPr/>
          <p:nvPr/>
        </p:nvSpPr>
        <p:spPr>
          <a:xfrm>
            <a:off x="125" y="50"/>
            <a:ext cx="9144000" cy="914400"/>
          </a:xfrm>
          <a:prstGeom prst="rect">
            <a:avLst/>
          </a:prstGeom>
          <a:solidFill>
            <a:srgbClr val="710F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97"/>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843" name="Google Shape;843;p197"/>
          <p:cNvSpPr txBox="1"/>
          <p:nvPr>
            <p:ph idx="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44" name="Google Shape;844;p197"/>
          <p:cNvSpPr txBox="1"/>
          <p:nvPr>
            <p:ph idx="1" type="body"/>
          </p:nvPr>
        </p:nvSpPr>
        <p:spPr>
          <a:xfrm>
            <a:off x="347547" y="1093925"/>
            <a:ext cx="49935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30200" lvl="1" marL="914400" algn="l">
              <a:lnSpc>
                <a:spcPct val="115000"/>
              </a:lnSpc>
              <a:spcBef>
                <a:spcPts val="1600"/>
              </a:spcBef>
              <a:spcAft>
                <a:spcPts val="0"/>
              </a:spcAft>
              <a:buSzPts val="1600"/>
              <a:buFont typeface="Proxima Nova"/>
              <a:buChar char="○"/>
              <a:defRPr>
                <a:latin typeface="Proxima Nova"/>
                <a:ea typeface="Proxima Nova"/>
                <a:cs typeface="Proxima Nova"/>
                <a:sym typeface="Proxima Nova"/>
              </a:defRPr>
            </a:lvl2pPr>
            <a:lvl3pPr indent="-317500" lvl="2" marL="1371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a:latin typeface="Proxima Nova"/>
                <a:ea typeface="Proxima Nova"/>
                <a:cs typeface="Proxima Nova"/>
                <a:sym typeface="Proxima Nova"/>
              </a:defRPr>
            </a:lvl9pPr>
          </a:lstStyle>
          <a:p/>
        </p:txBody>
      </p:sp>
      <p:sp>
        <p:nvSpPr>
          <p:cNvPr id="845" name="Google Shape;845;p197"/>
          <p:cNvSpPr txBox="1"/>
          <p:nvPr>
            <p:ph type="title"/>
          </p:nvPr>
        </p:nvSpPr>
        <p:spPr>
          <a:xfrm>
            <a:off x="2100212" y="359291"/>
            <a:ext cx="58767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46" name="Google Shape;846;p197"/>
          <p:cNvSpPr txBox="1"/>
          <p:nvPr/>
        </p:nvSpPr>
        <p:spPr>
          <a:xfrm>
            <a:off x="140850" y="359286"/>
            <a:ext cx="29013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Oswald"/>
                <a:ea typeface="Oswald"/>
                <a:cs typeface="Oswald"/>
                <a:sym typeface="Oswald"/>
              </a:rPr>
              <a:t>LET’S DISCUSS: </a:t>
            </a:r>
            <a:endParaRPr b="1" i="0" sz="2400" u="none" cap="none" strike="noStrike">
              <a:solidFill>
                <a:srgbClr val="FFFFFF"/>
              </a:solidFill>
              <a:latin typeface="Oswald"/>
              <a:ea typeface="Oswald"/>
              <a:cs typeface="Oswald"/>
              <a:sym typeface="Oswa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3">
  <p:cSld name="CUSTOM_1_5">
    <p:spTree>
      <p:nvGrpSpPr>
        <p:cNvPr id="847" name="Shape 847"/>
        <p:cNvGrpSpPr/>
        <p:nvPr/>
      </p:nvGrpSpPr>
      <p:grpSpPr>
        <a:xfrm>
          <a:off x="0" y="0"/>
          <a:ext cx="0" cy="0"/>
          <a:chOff x="0" y="0"/>
          <a:chExt cx="0" cy="0"/>
        </a:xfrm>
      </p:grpSpPr>
      <p:sp>
        <p:nvSpPr>
          <p:cNvPr id="848" name="Google Shape;848;p198"/>
          <p:cNvSpPr txBox="1"/>
          <p:nvPr>
            <p:ph idx="1" type="subTitle"/>
          </p:nvPr>
        </p:nvSpPr>
        <p:spPr>
          <a:xfrm>
            <a:off x="347547" y="129425"/>
            <a:ext cx="7767000" cy="328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000">
                <a:latin typeface="Oswald"/>
                <a:ea typeface="Oswald"/>
                <a:cs typeface="Oswald"/>
                <a:sym typeface="Oswald"/>
              </a:defRPr>
            </a:lvl1pPr>
            <a:lvl2pPr lvl="1" algn="l">
              <a:lnSpc>
                <a:spcPct val="115000"/>
              </a:lnSpc>
              <a:spcBef>
                <a:spcPts val="1600"/>
              </a:spcBef>
              <a:spcAft>
                <a:spcPts val="0"/>
              </a:spcAft>
              <a:buSzPts val="1600"/>
              <a:buNone/>
              <a:defRPr b="1" sz="1000"/>
            </a:lvl2pPr>
            <a:lvl3pPr lvl="2" algn="l">
              <a:lnSpc>
                <a:spcPct val="115000"/>
              </a:lnSpc>
              <a:spcBef>
                <a:spcPts val="1600"/>
              </a:spcBef>
              <a:spcAft>
                <a:spcPts val="0"/>
              </a:spcAft>
              <a:buSzPts val="1400"/>
              <a:buNone/>
              <a:defRPr b="1" sz="1000"/>
            </a:lvl3pPr>
            <a:lvl4pPr lvl="3" algn="l">
              <a:lnSpc>
                <a:spcPct val="115000"/>
              </a:lnSpc>
              <a:spcBef>
                <a:spcPts val="1600"/>
              </a:spcBef>
              <a:spcAft>
                <a:spcPts val="0"/>
              </a:spcAft>
              <a:buSzPts val="1200"/>
              <a:buNone/>
              <a:defRPr b="1" sz="1000"/>
            </a:lvl4pPr>
            <a:lvl5pPr lvl="4" algn="l">
              <a:lnSpc>
                <a:spcPct val="115000"/>
              </a:lnSpc>
              <a:spcBef>
                <a:spcPts val="1600"/>
              </a:spcBef>
              <a:spcAft>
                <a:spcPts val="0"/>
              </a:spcAft>
              <a:buSzPts val="1200"/>
              <a:buNone/>
              <a:defRPr b="1" sz="1000"/>
            </a:lvl5pPr>
            <a:lvl6pPr lvl="5" algn="l">
              <a:lnSpc>
                <a:spcPct val="115000"/>
              </a:lnSpc>
              <a:spcBef>
                <a:spcPts val="1600"/>
              </a:spcBef>
              <a:spcAft>
                <a:spcPts val="0"/>
              </a:spcAft>
              <a:buSzPts val="1200"/>
              <a:buNone/>
              <a:defRPr b="1" sz="1000"/>
            </a:lvl6pPr>
            <a:lvl7pPr lvl="6" algn="l">
              <a:lnSpc>
                <a:spcPct val="115000"/>
              </a:lnSpc>
              <a:spcBef>
                <a:spcPts val="1600"/>
              </a:spcBef>
              <a:spcAft>
                <a:spcPts val="0"/>
              </a:spcAft>
              <a:buSzPts val="1200"/>
              <a:buNone/>
              <a:defRPr b="1" sz="1000"/>
            </a:lvl7pPr>
            <a:lvl8pPr lvl="7" algn="l">
              <a:lnSpc>
                <a:spcPct val="115000"/>
              </a:lnSpc>
              <a:spcBef>
                <a:spcPts val="1600"/>
              </a:spcBef>
              <a:spcAft>
                <a:spcPts val="0"/>
              </a:spcAft>
              <a:buSzPts val="1200"/>
              <a:buNone/>
              <a:defRPr b="1" sz="1000"/>
            </a:lvl8pPr>
            <a:lvl9pPr lvl="8" algn="l">
              <a:lnSpc>
                <a:spcPct val="115000"/>
              </a:lnSpc>
              <a:spcBef>
                <a:spcPts val="1600"/>
              </a:spcBef>
              <a:spcAft>
                <a:spcPts val="1600"/>
              </a:spcAft>
              <a:buSzPts val="1200"/>
              <a:buNone/>
              <a:defRPr b="1" sz="1000"/>
            </a:lvl9pPr>
          </a:lstStyle>
          <a:p/>
        </p:txBody>
      </p:sp>
      <p:sp>
        <p:nvSpPr>
          <p:cNvPr id="849" name="Google Shape;849;p198"/>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50" name="Google Shape;850;p198"/>
          <p:cNvSpPr txBox="1"/>
          <p:nvPr>
            <p:ph type="title"/>
          </p:nvPr>
        </p:nvSpPr>
        <p:spPr>
          <a:xfrm>
            <a:off x="347547" y="445025"/>
            <a:ext cx="7876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600"/>
              <a:buFont typeface="Oswald"/>
              <a:buNone/>
              <a:defRPr b="1" sz="2600">
                <a:solidFill>
                  <a:schemeClr val="dk1"/>
                </a:solidFill>
                <a:latin typeface="Oswald"/>
                <a:ea typeface="Oswald"/>
                <a:cs typeface="Oswald"/>
                <a:sym typeface="Oswald"/>
              </a:defRPr>
            </a:lvl1pPr>
            <a:lvl2pPr lvl="1"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lvl="2"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lvl="3"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lvl="4"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lvl="5"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lvl="6"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lvl="7"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lvl="8"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851" name="Google Shape;851;p198"/>
          <p:cNvSpPr txBox="1"/>
          <p:nvPr>
            <p:ph idx="2" type="body"/>
          </p:nvPr>
        </p:nvSpPr>
        <p:spPr>
          <a:xfrm>
            <a:off x="347547" y="1093925"/>
            <a:ext cx="49935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Font typeface="Proxima Nova"/>
              <a:buChar char="●"/>
              <a:defRPr sz="2200">
                <a:latin typeface="Proxima Nova"/>
                <a:ea typeface="Proxima Nova"/>
                <a:cs typeface="Proxima Nova"/>
                <a:sym typeface="Proxima Nova"/>
              </a:defRPr>
            </a:lvl1pPr>
            <a:lvl2pPr indent="-368300" lvl="1" marL="9144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2pPr>
            <a:lvl3pPr indent="-368300" lvl="2" marL="13716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3pPr>
            <a:lvl4pPr indent="-368300" lvl="3" marL="18288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4pPr>
            <a:lvl5pPr indent="-368300" lvl="4" marL="22860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5pPr>
            <a:lvl6pPr indent="-368300" lvl="5" marL="27432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6pPr>
            <a:lvl7pPr indent="-368300" lvl="6" marL="32004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7pPr>
            <a:lvl8pPr indent="-368300" lvl="7" marL="36576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8pPr>
            <a:lvl9pPr indent="-368300" lvl="8" marL="4114800" algn="l">
              <a:lnSpc>
                <a:spcPct val="115000"/>
              </a:lnSpc>
              <a:spcBef>
                <a:spcPts val="1600"/>
              </a:spcBef>
              <a:spcAft>
                <a:spcPts val="1600"/>
              </a:spcAft>
              <a:buSzPts val="2200"/>
              <a:buFont typeface="Proxima Nova"/>
              <a:buChar char="■"/>
              <a:defRPr sz="2200">
                <a:latin typeface="Proxima Nova"/>
                <a:ea typeface="Proxima Nova"/>
                <a:cs typeface="Proxima Nova"/>
                <a:sym typeface="Proxima Nova"/>
              </a:defRPr>
            </a:lvl9pPr>
          </a:lstStyle>
          <a:p/>
        </p:txBody>
      </p:sp>
      <p:cxnSp>
        <p:nvCxnSpPr>
          <p:cNvPr id="852" name="Google Shape;852;p198"/>
          <p:cNvCxnSpPr/>
          <p:nvPr/>
        </p:nvCxnSpPr>
        <p:spPr>
          <a:xfrm>
            <a:off x="443903" y="426575"/>
            <a:ext cx="544200" cy="0"/>
          </a:xfrm>
          <a:prstGeom prst="straightConnector1">
            <a:avLst/>
          </a:prstGeom>
          <a:noFill/>
          <a:ln cap="flat" cmpd="sng" w="76200">
            <a:solidFill>
              <a:srgbClr val="000000"/>
            </a:solidFill>
            <a:prstDash val="solid"/>
            <a:round/>
            <a:headEnd len="sm" w="sm" type="none"/>
            <a:tailEnd len="sm" w="sm"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4">
  <p:cSld name="CUSTOM_8_5">
    <p:spTree>
      <p:nvGrpSpPr>
        <p:cNvPr id="853" name="Shape 853"/>
        <p:cNvGrpSpPr/>
        <p:nvPr/>
      </p:nvGrpSpPr>
      <p:grpSpPr>
        <a:xfrm>
          <a:off x="0" y="0"/>
          <a:ext cx="0" cy="0"/>
          <a:chOff x="0" y="0"/>
          <a:chExt cx="0" cy="0"/>
        </a:xfrm>
      </p:grpSpPr>
      <p:sp>
        <p:nvSpPr>
          <p:cNvPr id="854" name="Google Shape;854;p199"/>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lt">
  <p:cSld name="TITLE_4">
    <p:spTree>
      <p:nvGrpSpPr>
        <p:cNvPr id="855" name="Shape 855"/>
        <p:cNvGrpSpPr/>
        <p:nvPr/>
      </p:nvGrpSpPr>
      <p:grpSpPr>
        <a:xfrm>
          <a:off x="0" y="0"/>
          <a:ext cx="0" cy="0"/>
          <a:chOff x="0" y="0"/>
          <a:chExt cx="0" cy="0"/>
        </a:xfrm>
      </p:grpSpPr>
      <p:sp>
        <p:nvSpPr>
          <p:cNvPr id="856" name="Google Shape;856;p200"/>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00"/>
          <p:cNvSpPr txBox="1"/>
          <p:nvPr>
            <p:ph type="ctrTitle"/>
          </p:nvPr>
        </p:nvSpPr>
        <p:spPr>
          <a:xfrm>
            <a:off x="457200" y="1993850"/>
            <a:ext cx="6533700" cy="151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858" name="Google Shape;858;p200"/>
          <p:cNvSpPr txBox="1"/>
          <p:nvPr>
            <p:ph idx="2" type="ctrTitle"/>
          </p:nvPr>
        </p:nvSpPr>
        <p:spPr>
          <a:xfrm>
            <a:off x="495450" y="1384625"/>
            <a:ext cx="8270700" cy="54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b="0"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59" name="Google Shape;859;p200"/>
          <p:cNvSpPr/>
          <p:nvPr/>
        </p:nvSpPr>
        <p:spPr>
          <a:xfrm>
            <a:off x="587675" y="1844232"/>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0" name="Google Shape;860;p200"/>
          <p:cNvPicPr preferRelativeResize="0"/>
          <p:nvPr/>
        </p:nvPicPr>
        <p:blipFill rotWithShape="1">
          <a:blip r:embed="rId2">
            <a:alphaModFix/>
          </a:blip>
          <a:srcRect b="15460" l="0" r="17558" t="0"/>
          <a:stretch/>
        </p:blipFill>
        <p:spPr>
          <a:xfrm>
            <a:off x="5781175" y="2111225"/>
            <a:ext cx="3405651" cy="3070125"/>
          </a:xfrm>
          <a:prstGeom prst="rect">
            <a:avLst/>
          </a:prstGeom>
          <a:noFill/>
          <a:ln>
            <a:noFill/>
          </a:ln>
        </p:spPr>
      </p:pic>
    </p:spTree>
  </p:cSld>
  <p:clrMapOvr>
    <a:masterClrMapping/>
  </p:clrMapOvr>
  <p:extLst>
    <p:ext uri="{DCECCB84-F9BA-43D5-87BE-67443E8EF086}">
      <p15:sldGuideLst>
        <p15:guide id="1" orient="horz" pos="1620">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5">
  <p:cSld name="TITLE_1_1_1_1_1">
    <p:spTree>
      <p:nvGrpSpPr>
        <p:cNvPr id="861" name="Shape 861"/>
        <p:cNvGrpSpPr/>
        <p:nvPr/>
      </p:nvGrpSpPr>
      <p:grpSpPr>
        <a:xfrm>
          <a:off x="0" y="0"/>
          <a:ext cx="0" cy="0"/>
          <a:chOff x="0" y="0"/>
          <a:chExt cx="0" cy="0"/>
        </a:xfrm>
      </p:grpSpPr>
      <p:sp>
        <p:nvSpPr>
          <p:cNvPr id="862" name="Google Shape;862;p201"/>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863" name="Google Shape;863;p201"/>
          <p:cNvPicPr preferRelativeResize="0"/>
          <p:nvPr/>
        </p:nvPicPr>
        <p:blipFill rotWithShape="1">
          <a:blip r:embed="rId2">
            <a:alphaModFix/>
          </a:blip>
          <a:srcRect b="32608" l="0" r="989" t="9958"/>
          <a:stretch/>
        </p:blipFill>
        <p:spPr>
          <a:xfrm>
            <a:off x="576300" y="1403150"/>
            <a:ext cx="8032499" cy="3107676"/>
          </a:xfrm>
          <a:prstGeom prst="rect">
            <a:avLst/>
          </a:prstGeom>
          <a:noFill/>
          <a:ln>
            <a:noFill/>
          </a:ln>
        </p:spPr>
      </p:pic>
      <p:sp>
        <p:nvSpPr>
          <p:cNvPr id="864" name="Google Shape;864;p201"/>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1">
  <p:cSld name="BLANK_3">
    <p:spTree>
      <p:nvGrpSpPr>
        <p:cNvPr id="865" name="Shape 865"/>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1">
  <p:cSld name="TITLE_AND_BODY_1">
    <p:spTree>
      <p:nvGrpSpPr>
        <p:cNvPr id="866" name="Shape 866"/>
        <p:cNvGrpSpPr/>
        <p:nvPr/>
      </p:nvGrpSpPr>
      <p:grpSpPr>
        <a:xfrm>
          <a:off x="0" y="0"/>
          <a:ext cx="0" cy="0"/>
          <a:chOff x="0" y="0"/>
          <a:chExt cx="0" cy="0"/>
        </a:xfrm>
      </p:grpSpPr>
      <p:sp>
        <p:nvSpPr>
          <p:cNvPr id="867" name="Google Shape;867;p203"/>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68" name="Google Shape;868;p203"/>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84" name="Shape 84"/>
        <p:cNvGrpSpPr/>
        <p:nvPr/>
      </p:nvGrpSpPr>
      <p:grpSpPr>
        <a:xfrm>
          <a:off x="0" y="0"/>
          <a:ext cx="0" cy="0"/>
          <a:chOff x="0" y="0"/>
          <a:chExt cx="0" cy="0"/>
        </a:xfrm>
      </p:grpSpPr>
      <p:sp>
        <p:nvSpPr>
          <p:cNvPr id="85" name="Google Shape;85;p11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6" name="Google Shape;86;p111"/>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11"/>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id="88" name="Google Shape;88;p111"/>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89" name="Google Shape;89;p111"/>
          <p:cNvSpPr txBox="1"/>
          <p:nvPr>
            <p:ph type="title"/>
          </p:nvPr>
        </p:nvSpPr>
        <p:spPr>
          <a:xfrm>
            <a:off x="442475" y="280375"/>
            <a:ext cx="5540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0" name="Google Shape;90;p111"/>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11"/>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2">
  <p:cSld name="TITLE_AND_BODY_1_1">
    <p:spTree>
      <p:nvGrpSpPr>
        <p:cNvPr id="869" name="Shape 869"/>
        <p:cNvGrpSpPr/>
        <p:nvPr/>
      </p:nvGrpSpPr>
      <p:grpSpPr>
        <a:xfrm>
          <a:off x="0" y="0"/>
          <a:ext cx="0" cy="0"/>
          <a:chOff x="0" y="0"/>
          <a:chExt cx="0" cy="0"/>
        </a:xfrm>
      </p:grpSpPr>
      <p:sp>
        <p:nvSpPr>
          <p:cNvPr id="870" name="Google Shape;870;p204"/>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71" name="Google Shape;871;p204"/>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BLANK_4">
    <p:spTree>
      <p:nvGrpSpPr>
        <p:cNvPr id="872" name="Shape 872"/>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878" name="Shape 878"/>
        <p:cNvGrpSpPr/>
        <p:nvPr/>
      </p:nvGrpSpPr>
      <p:grpSpPr>
        <a:xfrm>
          <a:off x="0" y="0"/>
          <a:ext cx="0" cy="0"/>
          <a:chOff x="0" y="0"/>
          <a:chExt cx="0" cy="0"/>
        </a:xfrm>
      </p:grpSpPr>
      <p:sp>
        <p:nvSpPr>
          <p:cNvPr id="879" name="Google Shape;879;p4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80" name="Google Shape;880;p4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881" name="Google Shape;881;p4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882" name="Shape 882"/>
        <p:cNvGrpSpPr/>
        <p:nvPr/>
      </p:nvGrpSpPr>
      <p:grpSpPr>
        <a:xfrm>
          <a:off x="0" y="0"/>
          <a:ext cx="0" cy="0"/>
          <a:chOff x="0" y="0"/>
          <a:chExt cx="0" cy="0"/>
        </a:xfrm>
      </p:grpSpPr>
      <p:sp>
        <p:nvSpPr>
          <p:cNvPr id="883" name="Google Shape;883;p46"/>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6"/>
          <p:cNvSpPr txBox="1"/>
          <p:nvPr>
            <p:ph type="title"/>
          </p:nvPr>
        </p:nvSpPr>
        <p:spPr>
          <a:xfrm>
            <a:off x="979500" y="332100"/>
            <a:ext cx="7185000" cy="65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85" name="Google Shape;885;p46"/>
          <p:cNvSpPr txBox="1"/>
          <p:nvPr>
            <p:ph idx="1" type="body"/>
          </p:nvPr>
        </p:nvSpPr>
        <p:spPr>
          <a:xfrm>
            <a:off x="979500" y="1078375"/>
            <a:ext cx="7099500" cy="2999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886" name="Google Shape;886;p46"/>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6"/>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Proxima Nova"/>
                <a:ea typeface="Proxima Nova"/>
                <a:cs typeface="Proxima Nova"/>
                <a:sym typeface="Proxima Nova"/>
              </a:rPr>
              <a:t>FOR INSTRUCTOR USE ONLY </a:t>
            </a:r>
            <a:endParaRPr b="0" i="0" sz="2400" u="none" cap="none" strike="noStrike">
              <a:solidFill>
                <a:srgbClr val="FFFFFF"/>
              </a:solidFill>
              <a:latin typeface="Proxima Nova"/>
              <a:ea typeface="Proxima Nova"/>
              <a:cs typeface="Proxima Nova"/>
              <a:sym typeface="Proxima Nova"/>
            </a:endParaRPr>
          </a:p>
        </p:txBody>
      </p:sp>
      <p:sp>
        <p:nvSpPr>
          <p:cNvPr id="888" name="Google Shape;888;p46"/>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9" name="Google Shape;889;p46"/>
          <p:cNvPicPr preferRelativeResize="0"/>
          <p:nvPr/>
        </p:nvPicPr>
        <p:blipFill rotWithShape="1">
          <a:blip r:embed="rId2">
            <a:alphaModFix/>
          </a:blip>
          <a:srcRect b="0" l="0" r="0" t="0"/>
          <a:stretch/>
        </p:blipFill>
        <p:spPr>
          <a:xfrm>
            <a:off x="8544437" y="4493863"/>
            <a:ext cx="572726" cy="572699"/>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890" name="Shape 890"/>
        <p:cNvGrpSpPr/>
        <p:nvPr/>
      </p:nvGrpSpPr>
      <p:grpSpPr>
        <a:xfrm>
          <a:off x="0" y="0"/>
          <a:ext cx="0" cy="0"/>
          <a:chOff x="0" y="0"/>
          <a:chExt cx="0" cy="0"/>
        </a:xfrm>
      </p:grpSpPr>
      <p:sp>
        <p:nvSpPr>
          <p:cNvPr id="891" name="Google Shape;891;p4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893" name="Google Shape;893;p4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894" name="Google Shape;894;p4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895" name="Google Shape;895;p4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7"/>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897" name="Google Shape;897;p47"/>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898" name="Google Shape;898;p47"/>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9" name="Google Shape;899;p47"/>
          <p:cNvPicPr preferRelativeResize="0"/>
          <p:nvPr/>
        </p:nvPicPr>
        <p:blipFill rotWithShape="1">
          <a:blip r:embed="rId3">
            <a:alphaModFix/>
          </a:blip>
          <a:srcRect b="0" l="0" r="0" t="0"/>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900" name="Shape 900"/>
        <p:cNvGrpSpPr/>
        <p:nvPr/>
      </p:nvGrpSpPr>
      <p:grpSpPr>
        <a:xfrm>
          <a:off x="0" y="0"/>
          <a:ext cx="0" cy="0"/>
          <a:chOff x="0" y="0"/>
          <a:chExt cx="0" cy="0"/>
        </a:xfrm>
      </p:grpSpPr>
      <p:sp>
        <p:nvSpPr>
          <p:cNvPr id="901" name="Google Shape;901;p48"/>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8"/>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903" name="Google Shape;903;p48"/>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904" name="Google Shape;904;p48"/>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905" name="Google Shape;905;p48"/>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8"/>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907" name="Google Shape;907;p48"/>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908" name="Google Shape;908;p48"/>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909" name="Google Shape;909;p48"/>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910" name="Shape 910"/>
        <p:cNvGrpSpPr/>
        <p:nvPr/>
      </p:nvGrpSpPr>
      <p:grpSpPr>
        <a:xfrm>
          <a:off x="0" y="0"/>
          <a:ext cx="0" cy="0"/>
          <a:chOff x="0" y="0"/>
          <a:chExt cx="0" cy="0"/>
        </a:xfrm>
      </p:grpSpPr>
      <p:sp>
        <p:nvSpPr>
          <p:cNvPr id="911" name="Google Shape;911;p49"/>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2" name="Google Shape;912;p49"/>
          <p:cNvPicPr preferRelativeResize="0"/>
          <p:nvPr/>
        </p:nvPicPr>
        <p:blipFill rotWithShape="1">
          <a:blip r:embed="rId2">
            <a:alphaModFix/>
          </a:blip>
          <a:srcRect b="0" l="0" r="0" t="0"/>
          <a:stretch/>
        </p:blipFill>
        <p:spPr>
          <a:xfrm>
            <a:off x="3886400" y="1886175"/>
            <a:ext cx="1371199" cy="137115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913" name="Shape 913"/>
        <p:cNvGrpSpPr/>
        <p:nvPr/>
      </p:nvGrpSpPr>
      <p:grpSpPr>
        <a:xfrm>
          <a:off x="0" y="0"/>
          <a:ext cx="0" cy="0"/>
          <a:chOff x="0" y="0"/>
          <a:chExt cx="0" cy="0"/>
        </a:xfrm>
      </p:grpSpPr>
      <p:sp>
        <p:nvSpPr>
          <p:cNvPr id="914" name="Google Shape;914;p5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15" name="Google Shape;915;p50"/>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16" name="Google Shape;916;p50"/>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17" name="Google Shape;917;p5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918" name="Shape 918"/>
        <p:cNvGrpSpPr/>
        <p:nvPr/>
      </p:nvGrpSpPr>
      <p:grpSpPr>
        <a:xfrm>
          <a:off x="0" y="0"/>
          <a:ext cx="0" cy="0"/>
          <a:chOff x="0" y="0"/>
          <a:chExt cx="0" cy="0"/>
        </a:xfrm>
      </p:grpSpPr>
      <p:sp>
        <p:nvSpPr>
          <p:cNvPr id="919" name="Google Shape;919;p51"/>
          <p:cNvSpPr txBox="1"/>
          <p:nvPr>
            <p:ph idx="12" type="sldNum"/>
          </p:nvPr>
        </p:nvSpPr>
        <p:spPr>
          <a:xfrm>
            <a:off x="457200" y="4662725"/>
            <a:ext cx="23721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920" name="Google Shape;920;p51"/>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1"/>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922" name="Shape 922"/>
        <p:cNvGrpSpPr/>
        <p:nvPr/>
      </p:nvGrpSpPr>
      <p:grpSpPr>
        <a:xfrm>
          <a:off x="0" y="0"/>
          <a:ext cx="0" cy="0"/>
          <a:chOff x="0" y="0"/>
          <a:chExt cx="0" cy="0"/>
        </a:xfrm>
      </p:grpSpPr>
      <p:cxnSp>
        <p:nvCxnSpPr>
          <p:cNvPr id="923" name="Google Shape;923;p52"/>
          <p:cNvCxnSpPr/>
          <p:nvPr/>
        </p:nvCxnSpPr>
        <p:spPr>
          <a:xfrm>
            <a:off x="1399725" y="1863425"/>
            <a:ext cx="2638200" cy="0"/>
          </a:xfrm>
          <a:prstGeom prst="straightConnector1">
            <a:avLst/>
          </a:prstGeom>
          <a:noFill/>
          <a:ln cap="flat" cmpd="sng" w="9525">
            <a:solidFill>
              <a:srgbClr val="E41A23"/>
            </a:solidFill>
            <a:prstDash val="solid"/>
            <a:round/>
            <a:headEnd len="sm" w="sm" type="none"/>
            <a:tailEnd len="sm" w="sm" type="none"/>
          </a:ln>
        </p:spPr>
      </p:cxnSp>
      <p:cxnSp>
        <p:nvCxnSpPr>
          <p:cNvPr id="924" name="Google Shape;924;p52"/>
          <p:cNvCxnSpPr/>
          <p:nvPr/>
        </p:nvCxnSpPr>
        <p:spPr>
          <a:xfrm>
            <a:off x="4913975" y="1863425"/>
            <a:ext cx="2638200" cy="0"/>
          </a:xfrm>
          <a:prstGeom prst="straightConnector1">
            <a:avLst/>
          </a:prstGeom>
          <a:noFill/>
          <a:ln cap="flat" cmpd="sng" w="9525">
            <a:solidFill>
              <a:srgbClr val="E41A23"/>
            </a:solidFill>
            <a:prstDash val="solid"/>
            <a:round/>
            <a:headEnd len="sm" w="sm" type="none"/>
            <a:tailEnd len="sm" w="sm" type="none"/>
          </a:ln>
        </p:spPr>
      </p:cxnSp>
      <p:sp>
        <p:nvSpPr>
          <p:cNvPr id="925" name="Google Shape;925;p52"/>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chemeClr val="accent5"/>
                </a:solidFill>
                <a:latin typeface="Proxima Nova"/>
                <a:ea typeface="Proxima Nova"/>
                <a:cs typeface="Proxima Nova"/>
                <a:sym typeface="Proxima Nova"/>
              </a:rPr>
              <a:t>“</a:t>
            </a:r>
            <a:endParaRPr b="0" i="0" sz="7200" u="none" cap="none" strike="noStrike">
              <a:solidFill>
                <a:schemeClr val="accent5"/>
              </a:solidFill>
              <a:latin typeface="Proxima Nova"/>
              <a:ea typeface="Proxima Nova"/>
              <a:cs typeface="Proxima Nova"/>
              <a:sym typeface="Proxima Nova"/>
            </a:endParaRPr>
          </a:p>
        </p:txBody>
      </p:sp>
      <p:sp>
        <p:nvSpPr>
          <p:cNvPr id="926" name="Google Shape;926;p52"/>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solidFill>
                  <a:srgbClr val="E41A23"/>
                </a:solidFill>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927" name="Google Shape;927;p52"/>
          <p:cNvSpPr txBox="1"/>
          <p:nvPr>
            <p:ph idx="1" type="subTitle"/>
          </p:nvPr>
        </p:nvSpPr>
        <p:spPr>
          <a:xfrm>
            <a:off x="2249725" y="3386656"/>
            <a:ext cx="4539600" cy="556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100">
                <a:solidFill>
                  <a:srgbClr val="E51B24"/>
                </a:solidFill>
              </a:defRPr>
            </a:lvl1pPr>
            <a:lvl2pPr lvl="1" algn="ctr">
              <a:lnSpc>
                <a:spcPct val="115000"/>
              </a:lnSpc>
              <a:spcBef>
                <a:spcPts val="1600"/>
              </a:spcBef>
              <a:spcAft>
                <a:spcPts val="0"/>
              </a:spcAft>
              <a:buSzPts val="1600"/>
              <a:buNone/>
              <a:defRPr>
                <a:solidFill>
                  <a:srgbClr val="E51B24"/>
                </a:solidFill>
              </a:defRPr>
            </a:lvl2pPr>
            <a:lvl3pPr lvl="2" algn="ctr">
              <a:lnSpc>
                <a:spcPct val="115000"/>
              </a:lnSpc>
              <a:spcBef>
                <a:spcPts val="1600"/>
              </a:spcBef>
              <a:spcAft>
                <a:spcPts val="0"/>
              </a:spcAft>
              <a:buSzPts val="1400"/>
              <a:buNone/>
              <a:defRPr>
                <a:solidFill>
                  <a:srgbClr val="E51B24"/>
                </a:solidFill>
              </a:defRPr>
            </a:lvl3pPr>
            <a:lvl4pPr lvl="3" algn="ctr">
              <a:lnSpc>
                <a:spcPct val="115000"/>
              </a:lnSpc>
              <a:spcBef>
                <a:spcPts val="1600"/>
              </a:spcBef>
              <a:spcAft>
                <a:spcPts val="0"/>
              </a:spcAft>
              <a:buSzPts val="1200"/>
              <a:buNone/>
              <a:defRPr>
                <a:solidFill>
                  <a:srgbClr val="E51B24"/>
                </a:solidFill>
              </a:defRPr>
            </a:lvl4pPr>
            <a:lvl5pPr lvl="4" algn="ctr">
              <a:lnSpc>
                <a:spcPct val="115000"/>
              </a:lnSpc>
              <a:spcBef>
                <a:spcPts val="1600"/>
              </a:spcBef>
              <a:spcAft>
                <a:spcPts val="0"/>
              </a:spcAft>
              <a:buSzPts val="1200"/>
              <a:buNone/>
              <a:defRPr>
                <a:solidFill>
                  <a:srgbClr val="E51B24"/>
                </a:solidFill>
              </a:defRPr>
            </a:lvl5pPr>
            <a:lvl6pPr lvl="5" algn="ctr">
              <a:lnSpc>
                <a:spcPct val="115000"/>
              </a:lnSpc>
              <a:spcBef>
                <a:spcPts val="1600"/>
              </a:spcBef>
              <a:spcAft>
                <a:spcPts val="0"/>
              </a:spcAft>
              <a:buSzPts val="1200"/>
              <a:buNone/>
              <a:defRPr>
                <a:solidFill>
                  <a:srgbClr val="E51B24"/>
                </a:solidFill>
              </a:defRPr>
            </a:lvl6pPr>
            <a:lvl7pPr lvl="6" algn="ctr">
              <a:lnSpc>
                <a:spcPct val="115000"/>
              </a:lnSpc>
              <a:spcBef>
                <a:spcPts val="1600"/>
              </a:spcBef>
              <a:spcAft>
                <a:spcPts val="0"/>
              </a:spcAft>
              <a:buSzPts val="1200"/>
              <a:buNone/>
              <a:defRPr>
                <a:solidFill>
                  <a:srgbClr val="E51B24"/>
                </a:solidFill>
              </a:defRPr>
            </a:lvl7pPr>
            <a:lvl8pPr lvl="7" algn="ctr">
              <a:lnSpc>
                <a:spcPct val="115000"/>
              </a:lnSpc>
              <a:spcBef>
                <a:spcPts val="1600"/>
              </a:spcBef>
              <a:spcAft>
                <a:spcPts val="0"/>
              </a:spcAft>
              <a:buSzPts val="1200"/>
              <a:buNone/>
              <a:defRPr>
                <a:solidFill>
                  <a:srgbClr val="E51B24"/>
                </a:solidFill>
              </a:defRPr>
            </a:lvl8pPr>
            <a:lvl9pPr lvl="8" algn="ctr">
              <a:lnSpc>
                <a:spcPct val="115000"/>
              </a:lnSpc>
              <a:spcBef>
                <a:spcPts val="1600"/>
              </a:spcBef>
              <a:spcAft>
                <a:spcPts val="1600"/>
              </a:spcAft>
              <a:buSzPts val="1200"/>
              <a:buNone/>
              <a:defRPr>
                <a:solidFill>
                  <a:srgbClr val="E51B24"/>
                </a:solidFill>
              </a:defRPr>
            </a:lvl9pPr>
          </a:lstStyle>
          <a:p/>
        </p:txBody>
      </p:sp>
      <p:sp>
        <p:nvSpPr>
          <p:cNvPr id="928" name="Google Shape;928;p5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92" name="Shape 92"/>
        <p:cNvGrpSpPr/>
        <p:nvPr/>
      </p:nvGrpSpPr>
      <p:grpSpPr>
        <a:xfrm>
          <a:off x="0" y="0"/>
          <a:ext cx="0" cy="0"/>
          <a:chOff x="0" y="0"/>
          <a:chExt cx="0" cy="0"/>
        </a:xfrm>
      </p:grpSpPr>
      <p:sp>
        <p:nvSpPr>
          <p:cNvPr id="93" name="Google Shape;93;p112"/>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1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5" name="Google Shape;95;p112"/>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96" name="Google Shape;96;p112"/>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97" name="Google Shape;97;p112"/>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8" name="Google Shape;98;p112"/>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9" name="Google Shape;99;p11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929" name="Shape 929"/>
        <p:cNvGrpSpPr/>
        <p:nvPr/>
      </p:nvGrpSpPr>
      <p:grpSpPr>
        <a:xfrm>
          <a:off x="0" y="0"/>
          <a:ext cx="0" cy="0"/>
          <a:chOff x="0" y="0"/>
          <a:chExt cx="0" cy="0"/>
        </a:xfrm>
      </p:grpSpPr>
      <p:cxnSp>
        <p:nvCxnSpPr>
          <p:cNvPr id="930" name="Google Shape;930;p53"/>
          <p:cNvCxnSpPr/>
          <p:nvPr/>
        </p:nvCxnSpPr>
        <p:spPr>
          <a:xfrm>
            <a:off x="1678950" y="1863425"/>
            <a:ext cx="5786100" cy="0"/>
          </a:xfrm>
          <a:prstGeom prst="straightConnector1">
            <a:avLst/>
          </a:prstGeom>
          <a:noFill/>
          <a:ln cap="flat" cmpd="sng" w="9525">
            <a:solidFill>
              <a:srgbClr val="E41A23"/>
            </a:solidFill>
            <a:prstDash val="solid"/>
            <a:round/>
            <a:headEnd len="sm" w="sm" type="none"/>
            <a:tailEnd len="sm" w="sm" type="none"/>
          </a:ln>
        </p:spPr>
      </p:cxnSp>
      <p:sp>
        <p:nvSpPr>
          <p:cNvPr id="931" name="Google Shape;931;p53"/>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solidFill>
                  <a:srgbClr val="E41A23"/>
                </a:solidFill>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932" name="Google Shape;932;p5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933" name="Shape 933"/>
        <p:cNvGrpSpPr/>
        <p:nvPr/>
      </p:nvGrpSpPr>
      <p:grpSpPr>
        <a:xfrm>
          <a:off x="0" y="0"/>
          <a:ext cx="0" cy="0"/>
          <a:chOff x="0" y="0"/>
          <a:chExt cx="0" cy="0"/>
        </a:xfrm>
      </p:grpSpPr>
      <p:sp>
        <p:nvSpPr>
          <p:cNvPr id="934" name="Google Shape;934;p5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35" name="Google Shape;935;p54"/>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6" name="Google Shape;936;p54"/>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937" name="Google Shape;937;p54"/>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38" name="Google Shape;938;p5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39" name="Google Shape;939;p5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940" name="Shape 940"/>
        <p:cNvGrpSpPr/>
        <p:nvPr/>
      </p:nvGrpSpPr>
      <p:grpSpPr>
        <a:xfrm>
          <a:off x="0" y="0"/>
          <a:ext cx="0" cy="0"/>
          <a:chOff x="0" y="0"/>
          <a:chExt cx="0" cy="0"/>
        </a:xfrm>
      </p:grpSpPr>
      <p:sp>
        <p:nvSpPr>
          <p:cNvPr id="941" name="Google Shape;941;p5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42" name="Google Shape;942;p55"/>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5"/>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id="944" name="Google Shape;944;p55"/>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945" name="Google Shape;945;p55"/>
          <p:cNvSpPr txBox="1"/>
          <p:nvPr>
            <p:ph type="title"/>
          </p:nvPr>
        </p:nvSpPr>
        <p:spPr>
          <a:xfrm>
            <a:off x="442475" y="280375"/>
            <a:ext cx="5540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46" name="Google Shape;946;p55"/>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5"/>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948" name="Shape 948"/>
        <p:cNvGrpSpPr/>
        <p:nvPr/>
      </p:nvGrpSpPr>
      <p:grpSpPr>
        <a:xfrm>
          <a:off x="0" y="0"/>
          <a:ext cx="0" cy="0"/>
          <a:chOff x="0" y="0"/>
          <a:chExt cx="0" cy="0"/>
        </a:xfrm>
      </p:grpSpPr>
      <p:sp>
        <p:nvSpPr>
          <p:cNvPr id="949" name="Google Shape;949;p56"/>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51" name="Google Shape;951;p56"/>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952" name="Google Shape;952;p56"/>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953" name="Google Shape;953;p56"/>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54" name="Google Shape;954;p56"/>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55" name="Google Shape;955;p5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Mint">
  <p:cSld name="CUSTOM_6_1_1_1_2">
    <p:spTree>
      <p:nvGrpSpPr>
        <p:cNvPr id="956" name="Shape 956"/>
        <p:cNvGrpSpPr/>
        <p:nvPr/>
      </p:nvGrpSpPr>
      <p:grpSpPr>
        <a:xfrm>
          <a:off x="0" y="0"/>
          <a:ext cx="0" cy="0"/>
          <a:chOff x="0" y="0"/>
          <a:chExt cx="0" cy="0"/>
        </a:xfrm>
      </p:grpSpPr>
      <p:sp>
        <p:nvSpPr>
          <p:cNvPr id="957" name="Google Shape;957;p57"/>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58" name="Google Shape;958;p57"/>
          <p:cNvSpPr/>
          <p:nvPr/>
        </p:nvSpPr>
        <p:spPr>
          <a:xfrm>
            <a:off x="6308325" y="0"/>
            <a:ext cx="2876700" cy="51714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7"/>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960" name="Google Shape;960;p57"/>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961" name="Google Shape;961;p57"/>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62" name="Google Shape;962;p57"/>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63" name="Google Shape;963;p5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964" name="Shape 964"/>
        <p:cNvGrpSpPr/>
        <p:nvPr/>
      </p:nvGrpSpPr>
      <p:grpSpPr>
        <a:xfrm>
          <a:off x="0" y="0"/>
          <a:ext cx="0" cy="0"/>
          <a:chOff x="0" y="0"/>
          <a:chExt cx="0" cy="0"/>
        </a:xfrm>
      </p:grpSpPr>
      <p:sp>
        <p:nvSpPr>
          <p:cNvPr id="965" name="Google Shape;965;p58"/>
          <p:cNvSpPr/>
          <p:nvPr/>
        </p:nvSpPr>
        <p:spPr>
          <a:xfrm>
            <a:off x="0" y="2540700"/>
            <a:ext cx="9144000" cy="26028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967" name="Google Shape;967;p58"/>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968" name="Google Shape;968;p58"/>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58"/>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70" name="Google Shape;970;p5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71" name="Google Shape;971;p5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972" name="Shape 972"/>
        <p:cNvGrpSpPr/>
        <p:nvPr/>
      </p:nvGrpSpPr>
      <p:grpSpPr>
        <a:xfrm>
          <a:off x="0" y="0"/>
          <a:ext cx="0" cy="0"/>
          <a:chOff x="0" y="0"/>
          <a:chExt cx="0" cy="0"/>
        </a:xfrm>
      </p:grpSpPr>
      <p:sp>
        <p:nvSpPr>
          <p:cNvPr id="973" name="Google Shape;973;p59"/>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5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975" name="Google Shape;975;p59"/>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976" name="Google Shape;976;p59"/>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9"/>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78" name="Google Shape;978;p59"/>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79" name="Google Shape;979;p5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980" name="Shape 980"/>
        <p:cNvGrpSpPr/>
        <p:nvPr/>
      </p:nvGrpSpPr>
      <p:grpSpPr>
        <a:xfrm>
          <a:off x="0" y="0"/>
          <a:ext cx="0" cy="0"/>
          <a:chOff x="0" y="0"/>
          <a:chExt cx="0" cy="0"/>
        </a:xfrm>
      </p:grpSpPr>
      <p:sp>
        <p:nvSpPr>
          <p:cNvPr id="981" name="Google Shape;981;p60"/>
          <p:cNvSpPr/>
          <p:nvPr/>
        </p:nvSpPr>
        <p:spPr>
          <a:xfrm>
            <a:off x="0" y="2540700"/>
            <a:ext cx="9144000" cy="26028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983" name="Google Shape;983;p60"/>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984" name="Google Shape;984;p60"/>
          <p:cNvSpPr txBox="1"/>
          <p:nvPr>
            <p:ph type="title"/>
          </p:nvPr>
        </p:nvSpPr>
        <p:spPr>
          <a:xfrm>
            <a:off x="442475"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85" name="Google Shape;985;p60"/>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0"/>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0"/>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988" name="Shape 988"/>
        <p:cNvGrpSpPr/>
        <p:nvPr/>
      </p:nvGrpSpPr>
      <p:grpSpPr>
        <a:xfrm>
          <a:off x="0" y="0"/>
          <a:ext cx="0" cy="0"/>
          <a:chOff x="0" y="0"/>
          <a:chExt cx="0" cy="0"/>
        </a:xfrm>
      </p:grpSpPr>
      <p:sp>
        <p:nvSpPr>
          <p:cNvPr id="989" name="Google Shape;989;p61"/>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1"/>
          <p:cNvSpPr/>
          <p:nvPr/>
        </p:nvSpPr>
        <p:spPr>
          <a:xfrm>
            <a:off x="0" y="2540700"/>
            <a:ext cx="9144000" cy="26028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992" name="Google Shape;992;p61"/>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993" name="Google Shape;993;p61"/>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94" name="Google Shape;994;p6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995" name="Google Shape;995;p6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996" name="Shape 996"/>
        <p:cNvGrpSpPr/>
        <p:nvPr/>
      </p:nvGrpSpPr>
      <p:grpSpPr>
        <a:xfrm>
          <a:off x="0" y="0"/>
          <a:ext cx="0" cy="0"/>
          <a:chOff x="0" y="0"/>
          <a:chExt cx="0" cy="0"/>
        </a:xfrm>
      </p:grpSpPr>
      <p:sp>
        <p:nvSpPr>
          <p:cNvPr id="997" name="Google Shape;997;p62"/>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2"/>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999" name="Google Shape;999;p62"/>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00" name="Google Shape;1000;p62"/>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001" name="Google Shape;1001;p62"/>
          <p:cNvPicPr preferRelativeResize="0"/>
          <p:nvPr/>
        </p:nvPicPr>
        <p:blipFill rotWithShape="1">
          <a:blip r:embed="rId2">
            <a:alphaModFix/>
          </a:blip>
          <a:srcRect b="6059" l="0" r="0" t="0"/>
          <a:stretch/>
        </p:blipFill>
        <p:spPr>
          <a:xfrm>
            <a:off x="271800" y="167900"/>
            <a:ext cx="596450" cy="636750"/>
          </a:xfrm>
          <a:prstGeom prst="rect">
            <a:avLst/>
          </a:prstGeom>
          <a:noFill/>
          <a:ln>
            <a:noFill/>
          </a:ln>
        </p:spPr>
      </p:pic>
      <p:sp>
        <p:nvSpPr>
          <p:cNvPr id="1002" name="Google Shape;1002;p6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Solo Exercise:</a:t>
            </a:r>
            <a:endParaRPr b="1" i="0" sz="1400" u="none" cap="none" strike="noStrike">
              <a:solidFill>
                <a:srgbClr val="000000"/>
              </a:solidFill>
              <a:latin typeface="Proxima Nova"/>
              <a:ea typeface="Proxima Nova"/>
              <a:cs typeface="Proxima Nova"/>
              <a:sym typeface="Proxima Nova"/>
            </a:endParaRPr>
          </a:p>
        </p:txBody>
      </p:sp>
      <p:sp>
        <p:nvSpPr>
          <p:cNvPr id="1003" name="Google Shape;1003;p62"/>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004" name="Google Shape;1004;p62"/>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005" name="Google Shape;1005;p62"/>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Mint">
  <p:cSld name="CUSTOM_6_1_1_1_2">
    <p:spTree>
      <p:nvGrpSpPr>
        <p:cNvPr id="100" name="Shape 100"/>
        <p:cNvGrpSpPr/>
        <p:nvPr/>
      </p:nvGrpSpPr>
      <p:grpSpPr>
        <a:xfrm>
          <a:off x="0" y="0"/>
          <a:ext cx="0" cy="0"/>
          <a:chOff x="0" y="0"/>
          <a:chExt cx="0" cy="0"/>
        </a:xfrm>
      </p:grpSpPr>
      <p:sp>
        <p:nvSpPr>
          <p:cNvPr id="101" name="Google Shape;101;p11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02" name="Google Shape;102;p113"/>
          <p:cNvSpPr/>
          <p:nvPr/>
        </p:nvSpPr>
        <p:spPr>
          <a:xfrm>
            <a:off x="6308325" y="0"/>
            <a:ext cx="2876700" cy="51714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13"/>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104" name="Google Shape;104;p113"/>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05" name="Google Shape;105;p113"/>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6" name="Google Shape;106;p113"/>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107" name="Google Shape;107;p11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1006" name="Shape 1006"/>
        <p:cNvGrpSpPr/>
        <p:nvPr/>
      </p:nvGrpSpPr>
      <p:grpSpPr>
        <a:xfrm>
          <a:off x="0" y="0"/>
          <a:ext cx="0" cy="0"/>
          <a:chOff x="0" y="0"/>
          <a:chExt cx="0" cy="0"/>
        </a:xfrm>
      </p:grpSpPr>
      <p:sp>
        <p:nvSpPr>
          <p:cNvPr id="1007" name="Google Shape;1007;p63"/>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1009" name="Google Shape;1009;p63"/>
          <p:cNvSpPr txBox="1"/>
          <p:nvPr>
            <p:ph idx="1" type="body"/>
          </p:nvPr>
        </p:nvSpPr>
        <p:spPr>
          <a:xfrm>
            <a:off x="457200" y="12954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10" name="Google Shape;1010;p6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011" name="Google Shape;1011;p63"/>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1012" name="Google Shape;1012;p63"/>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013" name="Google Shape;1013;p63"/>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014" name="Google Shape;1014;p63"/>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1015" name="Shape 1015"/>
        <p:cNvGrpSpPr/>
        <p:nvPr/>
      </p:nvGrpSpPr>
      <p:grpSpPr>
        <a:xfrm>
          <a:off x="0" y="0"/>
          <a:ext cx="0" cy="0"/>
          <a:chOff x="0" y="0"/>
          <a:chExt cx="0" cy="0"/>
        </a:xfrm>
      </p:grpSpPr>
      <p:sp>
        <p:nvSpPr>
          <p:cNvPr id="1016" name="Google Shape;1016;p64"/>
          <p:cNvSpPr/>
          <p:nvPr/>
        </p:nvSpPr>
        <p:spPr>
          <a:xfrm>
            <a:off x="125" y="-4750"/>
            <a:ext cx="9144000" cy="8013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7" name="Google Shape;1017;p64"/>
          <p:cNvPicPr preferRelativeResize="0"/>
          <p:nvPr/>
        </p:nvPicPr>
        <p:blipFill rotWithShape="1">
          <a:blip r:embed="rId2">
            <a:alphaModFix/>
          </a:blip>
          <a:srcRect b="0" l="0" r="0" t="0"/>
          <a:stretch/>
        </p:blipFill>
        <p:spPr>
          <a:xfrm>
            <a:off x="8496574" y="179338"/>
            <a:ext cx="393600" cy="393600"/>
          </a:xfrm>
          <a:prstGeom prst="rect">
            <a:avLst/>
          </a:prstGeom>
          <a:noFill/>
          <a:ln>
            <a:noFill/>
          </a:ln>
        </p:spPr>
      </p:pic>
      <p:sp>
        <p:nvSpPr>
          <p:cNvPr id="1018" name="Google Shape;1018;p64"/>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
        <p:nvSpPr>
          <p:cNvPr id="1019" name="Google Shape;1019;p64"/>
          <p:cNvSpPr txBox="1"/>
          <p:nvPr>
            <p:ph idx="2"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20" name="Google Shape;1020;p6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021" name="Google Shape;1021;p64"/>
          <p:cNvPicPr preferRelativeResize="0"/>
          <p:nvPr/>
        </p:nvPicPr>
        <p:blipFill rotWithShape="1">
          <a:blip r:embed="rId3">
            <a:alphaModFix/>
          </a:blip>
          <a:srcRect b="7595" l="0" r="0" t="0"/>
          <a:stretch/>
        </p:blipFill>
        <p:spPr>
          <a:xfrm>
            <a:off x="125" y="166250"/>
            <a:ext cx="1155164" cy="630300"/>
          </a:xfrm>
          <a:prstGeom prst="rect">
            <a:avLst/>
          </a:prstGeom>
          <a:noFill/>
          <a:ln>
            <a:noFill/>
          </a:ln>
        </p:spPr>
      </p:pic>
      <p:sp>
        <p:nvSpPr>
          <p:cNvPr id="1022" name="Google Shape;1022;p64"/>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Group Exercise:</a:t>
            </a:r>
            <a:endParaRPr b="1" i="0" sz="1400" u="none" cap="none" strike="noStrike">
              <a:solidFill>
                <a:srgbClr val="000000"/>
              </a:solidFill>
              <a:latin typeface="Proxima Nova"/>
              <a:ea typeface="Proxima Nova"/>
              <a:cs typeface="Proxima Nova"/>
              <a:sym typeface="Proxima Nova"/>
            </a:endParaRPr>
          </a:p>
        </p:txBody>
      </p:sp>
      <p:sp>
        <p:nvSpPr>
          <p:cNvPr id="1023" name="Google Shape;1023;p64"/>
          <p:cNvSpPr txBox="1"/>
          <p:nvPr>
            <p:ph type="title"/>
          </p:nvPr>
        </p:nvSpPr>
        <p:spPr>
          <a:xfrm>
            <a:off x="119640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1024" name="Shape 1024"/>
        <p:cNvGrpSpPr/>
        <p:nvPr/>
      </p:nvGrpSpPr>
      <p:grpSpPr>
        <a:xfrm>
          <a:off x="0" y="0"/>
          <a:ext cx="0" cy="0"/>
          <a:chOff x="0" y="0"/>
          <a:chExt cx="0" cy="0"/>
        </a:xfrm>
      </p:grpSpPr>
      <p:sp>
        <p:nvSpPr>
          <p:cNvPr id="1025" name="Google Shape;1025;p65"/>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5"/>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pic>
        <p:nvPicPr>
          <p:cNvPr id="1027" name="Google Shape;1027;p65"/>
          <p:cNvPicPr preferRelativeResize="0"/>
          <p:nvPr/>
        </p:nvPicPr>
        <p:blipFill rotWithShape="1">
          <a:blip r:embed="rId2">
            <a:alphaModFix/>
          </a:blip>
          <a:srcRect b="45223" l="36467" r="36467" t="3343"/>
          <a:stretch/>
        </p:blipFill>
        <p:spPr>
          <a:xfrm>
            <a:off x="140850" y="82975"/>
            <a:ext cx="667574" cy="713575"/>
          </a:xfrm>
          <a:prstGeom prst="rect">
            <a:avLst/>
          </a:prstGeom>
          <a:noFill/>
          <a:ln>
            <a:noFill/>
          </a:ln>
        </p:spPr>
      </p:pic>
      <p:sp>
        <p:nvSpPr>
          <p:cNvPr id="1028" name="Google Shape;1028;p65"/>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29" name="Google Shape;1029;p65"/>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030" name="Google Shape;1030;p6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Computers Out:</a:t>
            </a:r>
            <a:endParaRPr b="1" i="0" sz="1400" u="none" cap="none" strike="noStrike">
              <a:solidFill>
                <a:srgbClr val="000000"/>
              </a:solidFill>
              <a:latin typeface="Proxima Nova"/>
              <a:ea typeface="Proxima Nova"/>
              <a:cs typeface="Proxima Nova"/>
              <a:sym typeface="Proxima Nova"/>
            </a:endParaRPr>
          </a:p>
        </p:txBody>
      </p:sp>
      <p:sp>
        <p:nvSpPr>
          <p:cNvPr id="1031" name="Google Shape;1031;p65"/>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032" name="Google Shape;1032;p65"/>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033" name="Google Shape;1033;p65"/>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1034" name="Shape 1034"/>
        <p:cNvGrpSpPr/>
        <p:nvPr/>
      </p:nvGrpSpPr>
      <p:grpSpPr>
        <a:xfrm>
          <a:off x="0" y="0"/>
          <a:ext cx="0" cy="0"/>
          <a:chOff x="0" y="0"/>
          <a:chExt cx="0" cy="0"/>
        </a:xfrm>
      </p:grpSpPr>
      <p:sp>
        <p:nvSpPr>
          <p:cNvPr id="1035" name="Google Shape;1035;p66"/>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6"/>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037" name="Google Shape;1037;p66"/>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38" name="Google Shape;1038;p66"/>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039" name="Google Shape;1039;p66"/>
          <p:cNvPicPr preferRelativeResize="0"/>
          <p:nvPr/>
        </p:nvPicPr>
        <p:blipFill rotWithShape="1">
          <a:blip r:embed="rId2">
            <a:alphaModFix/>
          </a:blip>
          <a:srcRect b="10738" l="0" r="0" t="0"/>
          <a:stretch/>
        </p:blipFill>
        <p:spPr>
          <a:xfrm>
            <a:off x="42025" y="269745"/>
            <a:ext cx="866825" cy="526804"/>
          </a:xfrm>
          <a:prstGeom prst="rect">
            <a:avLst/>
          </a:prstGeom>
          <a:noFill/>
          <a:ln>
            <a:noFill/>
          </a:ln>
        </p:spPr>
      </p:pic>
      <p:sp>
        <p:nvSpPr>
          <p:cNvPr id="1040" name="Google Shape;1040;p6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Guided Walk-Through:</a:t>
            </a:r>
            <a:endParaRPr b="1" i="0" sz="1400" u="none" cap="none" strike="noStrike">
              <a:solidFill>
                <a:schemeClr val="lt1"/>
              </a:solidFill>
              <a:latin typeface="Proxima Nova"/>
              <a:ea typeface="Proxima Nova"/>
              <a:cs typeface="Proxima Nova"/>
              <a:sym typeface="Proxima Nova"/>
            </a:endParaRPr>
          </a:p>
        </p:txBody>
      </p:sp>
      <p:sp>
        <p:nvSpPr>
          <p:cNvPr id="1041" name="Google Shape;1041;p66"/>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042" name="Google Shape;1042;p66"/>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043" name="Google Shape;1043;p66"/>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1044" name="Shape 1044"/>
        <p:cNvGrpSpPr/>
        <p:nvPr/>
      </p:nvGrpSpPr>
      <p:grpSpPr>
        <a:xfrm>
          <a:off x="0" y="0"/>
          <a:ext cx="0" cy="0"/>
          <a:chOff x="0" y="0"/>
          <a:chExt cx="0" cy="0"/>
        </a:xfrm>
      </p:grpSpPr>
      <p:sp>
        <p:nvSpPr>
          <p:cNvPr id="1045" name="Google Shape;1045;p67"/>
          <p:cNvSpPr/>
          <p:nvPr/>
        </p:nvSpPr>
        <p:spPr>
          <a:xfrm>
            <a:off x="125" y="-4750"/>
            <a:ext cx="9144000" cy="801300"/>
          </a:xfrm>
          <a:prstGeom prst="rect">
            <a:avLst/>
          </a:prstGeom>
          <a:solidFill>
            <a:srgbClr val="710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7"/>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047" name="Google Shape;1047;p67"/>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048" name="Google Shape;1048;p67"/>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pic>
        <p:nvPicPr>
          <p:cNvPr id="1049" name="Google Shape;1049;p67"/>
          <p:cNvPicPr preferRelativeResize="0"/>
          <p:nvPr/>
        </p:nvPicPr>
        <p:blipFill rotWithShape="1">
          <a:blip r:embed="rId2">
            <a:alphaModFix/>
          </a:blip>
          <a:srcRect b="5944" l="0" r="0" t="0"/>
          <a:stretch/>
        </p:blipFill>
        <p:spPr>
          <a:xfrm>
            <a:off x="125" y="137400"/>
            <a:ext cx="963025" cy="659150"/>
          </a:xfrm>
          <a:prstGeom prst="rect">
            <a:avLst/>
          </a:prstGeom>
          <a:noFill/>
          <a:ln>
            <a:noFill/>
          </a:ln>
        </p:spPr>
      </p:pic>
      <p:sp>
        <p:nvSpPr>
          <p:cNvPr id="1050" name="Google Shape;1050;p6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Discussion:</a:t>
            </a:r>
            <a:endParaRPr b="1" i="0" sz="1400" u="none" cap="none" strike="noStrike">
              <a:solidFill>
                <a:schemeClr val="lt1"/>
              </a:solidFill>
              <a:latin typeface="Proxima Nova"/>
              <a:ea typeface="Proxima Nova"/>
              <a:cs typeface="Proxima Nova"/>
              <a:sym typeface="Proxima Nova"/>
            </a:endParaRPr>
          </a:p>
        </p:txBody>
      </p:sp>
      <p:sp>
        <p:nvSpPr>
          <p:cNvPr id="1051" name="Google Shape;1051;p67"/>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052" name="Google Shape;1052;p67"/>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053" name="Google Shape;1053;p67"/>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solidFill>
                  <a:schemeClr val="lt1"/>
                </a:solidFill>
              </a:defRPr>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1054" name="Shape 1054"/>
        <p:cNvGrpSpPr/>
        <p:nvPr/>
      </p:nvGrpSpPr>
      <p:grpSpPr>
        <a:xfrm>
          <a:off x="0" y="0"/>
          <a:ext cx="0" cy="0"/>
          <a:chOff x="0" y="0"/>
          <a:chExt cx="0" cy="0"/>
        </a:xfrm>
      </p:grpSpPr>
      <p:sp>
        <p:nvSpPr>
          <p:cNvPr id="1055" name="Google Shape;1055;p68"/>
          <p:cNvSpPr/>
          <p:nvPr/>
        </p:nvSpPr>
        <p:spPr>
          <a:xfrm>
            <a:off x="125" y="-4750"/>
            <a:ext cx="9144000" cy="801300"/>
          </a:xfrm>
          <a:prstGeom prst="rect">
            <a:avLst/>
          </a:prstGeom>
          <a:solidFill>
            <a:srgbClr val="0076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8"/>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pic>
        <p:nvPicPr>
          <p:cNvPr id="1057" name="Google Shape;1057;p68"/>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1058" name="Google Shape;1058;p6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059" name="Google Shape;1059;p68"/>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1060" name="Google Shape;1060;p6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Real Cases:</a:t>
            </a:r>
            <a:endParaRPr b="1" i="0" sz="1400" u="none" cap="none" strike="noStrike">
              <a:solidFill>
                <a:schemeClr val="lt1"/>
              </a:solidFill>
              <a:latin typeface="Proxima Nova"/>
              <a:ea typeface="Proxima Nova"/>
              <a:cs typeface="Proxima Nova"/>
              <a:sym typeface="Proxima Nova"/>
            </a:endParaRPr>
          </a:p>
        </p:txBody>
      </p:sp>
      <p:pic>
        <p:nvPicPr>
          <p:cNvPr id="1061" name="Google Shape;1061;p68"/>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062" name="Google Shape;1062;p68"/>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solidFill>
                  <a:schemeClr val="lt1"/>
                </a:solidFill>
              </a:defRPr>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1063" name="Shape 1063"/>
        <p:cNvGrpSpPr/>
        <p:nvPr/>
      </p:nvGrpSpPr>
      <p:grpSpPr>
        <a:xfrm>
          <a:off x="0" y="0"/>
          <a:ext cx="0" cy="0"/>
          <a:chOff x="0" y="0"/>
          <a:chExt cx="0" cy="0"/>
        </a:xfrm>
      </p:grpSpPr>
      <p:sp>
        <p:nvSpPr>
          <p:cNvPr id="1064" name="Google Shape;1064;p69"/>
          <p:cNvSpPr txBox="1"/>
          <p:nvPr>
            <p:ph type="title"/>
          </p:nvPr>
        </p:nvSpPr>
        <p:spPr>
          <a:xfrm>
            <a:off x="442150" y="1086075"/>
            <a:ext cx="82446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1065" name="Google Shape;1065;p69"/>
          <p:cNvSpPr txBox="1"/>
          <p:nvPr>
            <p:ph idx="1" type="subTitle"/>
          </p:nvPr>
        </p:nvSpPr>
        <p:spPr>
          <a:xfrm>
            <a:off x="464361" y="2222380"/>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1066" name="Google Shape;1066;p69"/>
          <p:cNvSpPr/>
          <p:nvPr/>
        </p:nvSpPr>
        <p:spPr>
          <a:xfrm>
            <a:off x="7220025" y="1"/>
            <a:ext cx="1449900" cy="588000"/>
          </a:xfrm>
          <a:prstGeom prst="roundRect">
            <a:avLst>
              <a:gd fmla="val 0" name="adj"/>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067" name="Google Shape;1067;p69"/>
          <p:cNvSpPr txBox="1"/>
          <p:nvPr>
            <p:ph idx="2" type="subTitle"/>
          </p:nvPr>
        </p:nvSpPr>
        <p:spPr>
          <a:xfrm>
            <a:off x="7295875" y="97200"/>
            <a:ext cx="15045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400">
                <a:solidFill>
                  <a:srgbClr val="FFFFFF"/>
                </a:solidFill>
              </a:defRPr>
            </a:lvl1pPr>
            <a:lvl2pPr lvl="1" algn="l">
              <a:lnSpc>
                <a:spcPct val="115000"/>
              </a:lnSpc>
              <a:spcBef>
                <a:spcPts val="1600"/>
              </a:spcBef>
              <a:spcAft>
                <a:spcPts val="0"/>
              </a:spcAft>
              <a:buSzPts val="1600"/>
              <a:buNone/>
              <a:defRPr sz="1400">
                <a:solidFill>
                  <a:srgbClr val="FFFFFF"/>
                </a:solidFill>
              </a:defRPr>
            </a:lvl2pPr>
            <a:lvl3pPr lvl="2" algn="l">
              <a:lnSpc>
                <a:spcPct val="115000"/>
              </a:lnSpc>
              <a:spcBef>
                <a:spcPts val="1600"/>
              </a:spcBef>
              <a:spcAft>
                <a:spcPts val="0"/>
              </a:spcAft>
              <a:buSzPts val="1400"/>
              <a:buNone/>
              <a:defRPr sz="1400">
                <a:solidFill>
                  <a:srgbClr val="FFFFFF"/>
                </a:solidFill>
              </a:defRPr>
            </a:lvl3pPr>
            <a:lvl4pPr lvl="3" algn="l">
              <a:lnSpc>
                <a:spcPct val="115000"/>
              </a:lnSpc>
              <a:spcBef>
                <a:spcPts val="1600"/>
              </a:spcBef>
              <a:spcAft>
                <a:spcPts val="0"/>
              </a:spcAft>
              <a:buSzPts val="1200"/>
              <a:buNone/>
              <a:defRPr sz="1400">
                <a:solidFill>
                  <a:srgbClr val="FFFFFF"/>
                </a:solidFill>
              </a:defRPr>
            </a:lvl4pPr>
            <a:lvl5pPr lvl="4" algn="l">
              <a:lnSpc>
                <a:spcPct val="115000"/>
              </a:lnSpc>
              <a:spcBef>
                <a:spcPts val="1600"/>
              </a:spcBef>
              <a:spcAft>
                <a:spcPts val="0"/>
              </a:spcAft>
              <a:buSzPts val="1200"/>
              <a:buNone/>
              <a:defRPr sz="1400">
                <a:solidFill>
                  <a:srgbClr val="FFFFFF"/>
                </a:solidFill>
              </a:defRPr>
            </a:lvl5pPr>
            <a:lvl6pPr lvl="5" algn="l">
              <a:lnSpc>
                <a:spcPct val="115000"/>
              </a:lnSpc>
              <a:spcBef>
                <a:spcPts val="1600"/>
              </a:spcBef>
              <a:spcAft>
                <a:spcPts val="0"/>
              </a:spcAft>
              <a:buSzPts val="1200"/>
              <a:buNone/>
              <a:defRPr sz="1400">
                <a:solidFill>
                  <a:srgbClr val="FFFFFF"/>
                </a:solidFill>
              </a:defRPr>
            </a:lvl6pPr>
            <a:lvl7pPr lvl="6" algn="l">
              <a:lnSpc>
                <a:spcPct val="115000"/>
              </a:lnSpc>
              <a:spcBef>
                <a:spcPts val="1600"/>
              </a:spcBef>
              <a:spcAft>
                <a:spcPts val="0"/>
              </a:spcAft>
              <a:buSzPts val="1200"/>
              <a:buNone/>
              <a:defRPr sz="1400">
                <a:solidFill>
                  <a:srgbClr val="FFFFFF"/>
                </a:solidFill>
              </a:defRPr>
            </a:lvl7pPr>
            <a:lvl8pPr lvl="7" algn="l">
              <a:lnSpc>
                <a:spcPct val="115000"/>
              </a:lnSpc>
              <a:spcBef>
                <a:spcPts val="1600"/>
              </a:spcBef>
              <a:spcAft>
                <a:spcPts val="0"/>
              </a:spcAft>
              <a:buSzPts val="1200"/>
              <a:buNone/>
              <a:defRPr sz="1400">
                <a:solidFill>
                  <a:srgbClr val="FFFFFF"/>
                </a:solidFill>
              </a:defRPr>
            </a:lvl8pPr>
            <a:lvl9pPr lvl="8" algn="l">
              <a:lnSpc>
                <a:spcPct val="115000"/>
              </a:lnSpc>
              <a:spcBef>
                <a:spcPts val="1600"/>
              </a:spcBef>
              <a:spcAft>
                <a:spcPts val="1600"/>
              </a:spcAft>
              <a:buSzPts val="1200"/>
              <a:buNone/>
              <a:defRPr sz="1400">
                <a:solidFill>
                  <a:srgbClr val="FFFFFF"/>
                </a:solidFill>
              </a:defRPr>
            </a:lvl9pPr>
          </a:lstStyle>
          <a:p/>
        </p:txBody>
      </p:sp>
      <p:sp>
        <p:nvSpPr>
          <p:cNvPr id="1068" name="Google Shape;1068;p69"/>
          <p:cNvSpPr txBox="1"/>
          <p:nvPr>
            <p:ph idx="3" type="subTitle"/>
          </p:nvPr>
        </p:nvSpPr>
        <p:spPr>
          <a:xfrm>
            <a:off x="464361" y="2800228"/>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1069" name="Google Shape;1069;p69"/>
          <p:cNvSpPr txBox="1"/>
          <p:nvPr>
            <p:ph idx="4" type="subTitle"/>
          </p:nvPr>
        </p:nvSpPr>
        <p:spPr>
          <a:xfrm>
            <a:off x="464361" y="3378077"/>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1070" name="Google Shape;1070;p69"/>
          <p:cNvSpPr txBox="1"/>
          <p:nvPr>
            <p:ph idx="5" type="subTitle"/>
          </p:nvPr>
        </p:nvSpPr>
        <p:spPr>
          <a:xfrm>
            <a:off x="464361" y="3918600"/>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1071" name="Google Shape;1071;p69"/>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Proxima Nova"/>
                <a:ea typeface="Proxima Nova"/>
                <a:cs typeface="Proxima Nova"/>
                <a:sym typeface="Proxima Nova"/>
              </a:rPr>
              <a:t>Trivia!</a:t>
            </a:r>
            <a:endParaRPr b="0" i="0" sz="1400" u="none" cap="none" strike="noStrike">
              <a:solidFill>
                <a:schemeClr val="lt2"/>
              </a:solidFill>
              <a:latin typeface="Proxima Nova"/>
              <a:ea typeface="Proxima Nova"/>
              <a:cs typeface="Proxima Nova"/>
              <a:sym typeface="Proxima Nova"/>
            </a:endParaRPr>
          </a:p>
        </p:txBody>
      </p:sp>
      <p:sp>
        <p:nvSpPr>
          <p:cNvPr id="1072" name="Google Shape;1072;p6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1073" name="Shape 1073"/>
        <p:cNvGrpSpPr/>
        <p:nvPr/>
      </p:nvGrpSpPr>
      <p:grpSpPr>
        <a:xfrm>
          <a:off x="0" y="0"/>
          <a:ext cx="0" cy="0"/>
          <a:chOff x="0" y="0"/>
          <a:chExt cx="0" cy="0"/>
        </a:xfrm>
      </p:grpSpPr>
      <p:sp>
        <p:nvSpPr>
          <p:cNvPr id="1074" name="Google Shape;1074;p70"/>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1"/>
              </a:solidFill>
              <a:latin typeface="Arial"/>
              <a:ea typeface="Arial"/>
              <a:cs typeface="Arial"/>
              <a:sym typeface="Arial"/>
            </a:endParaRPr>
          </a:p>
        </p:txBody>
      </p:sp>
      <p:sp>
        <p:nvSpPr>
          <p:cNvPr id="1075" name="Google Shape;1075;p7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Proxima Nova"/>
              <a:ea typeface="Proxima Nova"/>
              <a:cs typeface="Proxima Nova"/>
              <a:sym typeface="Proxima Nova"/>
            </a:endParaRPr>
          </a:p>
        </p:txBody>
      </p:sp>
      <p:sp>
        <p:nvSpPr>
          <p:cNvPr id="1076" name="Google Shape;1076;p70"/>
          <p:cNvSpPr txBox="1"/>
          <p:nvPr>
            <p:ph type="title"/>
          </p:nvPr>
        </p:nvSpPr>
        <p:spPr>
          <a:xfrm>
            <a:off x="457210" y="257255"/>
            <a:ext cx="33939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solidFill>
                  <a:schemeClr val="lt1"/>
                </a:solidFill>
              </a:defRPr>
            </a:lvl1pPr>
            <a:lvl2pPr lvl="1" algn="l">
              <a:lnSpc>
                <a:spcPct val="100000"/>
              </a:lnSpc>
              <a:spcBef>
                <a:spcPts val="0"/>
              </a:spcBef>
              <a:spcAft>
                <a:spcPts val="0"/>
              </a:spcAft>
              <a:buSzPts val="2600"/>
              <a:buNone/>
              <a:defRPr>
                <a:solidFill>
                  <a:schemeClr val="lt1"/>
                </a:solidFill>
              </a:defRPr>
            </a:lvl2pPr>
            <a:lvl3pPr lvl="2" algn="l">
              <a:lnSpc>
                <a:spcPct val="100000"/>
              </a:lnSpc>
              <a:spcBef>
                <a:spcPts val="0"/>
              </a:spcBef>
              <a:spcAft>
                <a:spcPts val="0"/>
              </a:spcAft>
              <a:buSzPts val="2600"/>
              <a:buNone/>
              <a:defRPr>
                <a:solidFill>
                  <a:schemeClr val="lt1"/>
                </a:solidFill>
              </a:defRPr>
            </a:lvl3pPr>
            <a:lvl4pPr lvl="3" algn="l">
              <a:lnSpc>
                <a:spcPct val="100000"/>
              </a:lnSpc>
              <a:spcBef>
                <a:spcPts val="0"/>
              </a:spcBef>
              <a:spcAft>
                <a:spcPts val="0"/>
              </a:spcAft>
              <a:buSzPts val="2600"/>
              <a:buNone/>
              <a:defRPr>
                <a:solidFill>
                  <a:schemeClr val="lt1"/>
                </a:solidFill>
              </a:defRPr>
            </a:lvl4pPr>
            <a:lvl5pPr lvl="4" algn="l">
              <a:lnSpc>
                <a:spcPct val="100000"/>
              </a:lnSpc>
              <a:spcBef>
                <a:spcPts val="0"/>
              </a:spcBef>
              <a:spcAft>
                <a:spcPts val="0"/>
              </a:spcAft>
              <a:buSzPts val="2600"/>
              <a:buNone/>
              <a:defRPr>
                <a:solidFill>
                  <a:schemeClr val="lt1"/>
                </a:solidFill>
              </a:defRPr>
            </a:lvl5pPr>
            <a:lvl6pPr lvl="5" algn="l">
              <a:lnSpc>
                <a:spcPct val="100000"/>
              </a:lnSpc>
              <a:spcBef>
                <a:spcPts val="0"/>
              </a:spcBef>
              <a:spcAft>
                <a:spcPts val="0"/>
              </a:spcAft>
              <a:buSzPts val="2600"/>
              <a:buNone/>
              <a:defRPr>
                <a:solidFill>
                  <a:schemeClr val="lt1"/>
                </a:solidFill>
              </a:defRPr>
            </a:lvl6pPr>
            <a:lvl7pPr lvl="6" algn="l">
              <a:lnSpc>
                <a:spcPct val="100000"/>
              </a:lnSpc>
              <a:spcBef>
                <a:spcPts val="0"/>
              </a:spcBef>
              <a:spcAft>
                <a:spcPts val="0"/>
              </a:spcAft>
              <a:buSzPts val="2600"/>
              <a:buNone/>
              <a:defRPr>
                <a:solidFill>
                  <a:schemeClr val="lt1"/>
                </a:solidFill>
              </a:defRPr>
            </a:lvl7pPr>
            <a:lvl8pPr lvl="7" algn="l">
              <a:lnSpc>
                <a:spcPct val="100000"/>
              </a:lnSpc>
              <a:spcBef>
                <a:spcPts val="0"/>
              </a:spcBef>
              <a:spcAft>
                <a:spcPts val="0"/>
              </a:spcAft>
              <a:buSzPts val="2600"/>
              <a:buNone/>
              <a:defRPr>
                <a:solidFill>
                  <a:schemeClr val="lt1"/>
                </a:solidFill>
              </a:defRPr>
            </a:lvl8pPr>
            <a:lvl9pPr lvl="8" algn="l">
              <a:lnSpc>
                <a:spcPct val="100000"/>
              </a:lnSpc>
              <a:spcBef>
                <a:spcPts val="0"/>
              </a:spcBef>
              <a:spcAft>
                <a:spcPts val="0"/>
              </a:spcAft>
              <a:buSzPts val="2600"/>
              <a:buNone/>
              <a:defRPr>
                <a:solidFill>
                  <a:schemeClr val="lt1"/>
                </a:solidFill>
              </a:defRPr>
            </a:lvl9pPr>
          </a:lstStyle>
          <a:p/>
        </p:txBody>
      </p:sp>
      <p:sp>
        <p:nvSpPr>
          <p:cNvPr id="1077" name="Google Shape;1077;p70"/>
          <p:cNvSpPr txBox="1"/>
          <p:nvPr>
            <p:ph idx="2" type="title"/>
          </p:nvPr>
        </p:nvSpPr>
        <p:spPr>
          <a:xfrm>
            <a:off x="4847170" y="257255"/>
            <a:ext cx="33939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1078" name="Google Shape;1078;p70"/>
          <p:cNvSpPr txBox="1"/>
          <p:nvPr>
            <p:ph idx="1" type="subTitle"/>
          </p:nvPr>
        </p:nvSpPr>
        <p:spPr>
          <a:xfrm>
            <a:off x="457200" y="1248100"/>
            <a:ext cx="3975000" cy="31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2000">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1079" name="Google Shape;1079;p70"/>
          <p:cNvSpPr txBox="1"/>
          <p:nvPr>
            <p:ph idx="3" type="body"/>
          </p:nvPr>
        </p:nvSpPr>
        <p:spPr>
          <a:xfrm>
            <a:off x="458325" y="1811065"/>
            <a:ext cx="3171600" cy="2808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30200" lvl="1" marL="914400" algn="l">
              <a:lnSpc>
                <a:spcPct val="115000"/>
              </a:lnSpc>
              <a:spcBef>
                <a:spcPts val="1600"/>
              </a:spcBef>
              <a:spcAft>
                <a:spcPts val="0"/>
              </a:spcAft>
              <a:buClr>
                <a:schemeClr val="lt1"/>
              </a:buClr>
              <a:buSzPts val="16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04800" lvl="3" marL="1828800" algn="l">
              <a:lnSpc>
                <a:spcPct val="115000"/>
              </a:lnSpc>
              <a:spcBef>
                <a:spcPts val="1600"/>
              </a:spcBef>
              <a:spcAft>
                <a:spcPts val="0"/>
              </a:spcAft>
              <a:buClr>
                <a:schemeClr val="lt1"/>
              </a:buClr>
              <a:buSzPts val="1200"/>
              <a:buChar char="●"/>
              <a:defRPr>
                <a:solidFill>
                  <a:schemeClr val="lt1"/>
                </a:solidFill>
              </a:defRPr>
            </a:lvl4pPr>
            <a:lvl5pPr indent="-304800" lvl="4" marL="2286000" algn="l">
              <a:lnSpc>
                <a:spcPct val="115000"/>
              </a:lnSpc>
              <a:spcBef>
                <a:spcPts val="1600"/>
              </a:spcBef>
              <a:spcAft>
                <a:spcPts val="0"/>
              </a:spcAft>
              <a:buClr>
                <a:schemeClr val="lt1"/>
              </a:buClr>
              <a:buSzPts val="1200"/>
              <a:buChar char="○"/>
              <a:defRPr>
                <a:solidFill>
                  <a:schemeClr val="lt1"/>
                </a:solidFill>
              </a:defRPr>
            </a:lvl5pPr>
            <a:lvl6pPr indent="-304800" lvl="5" marL="2743200" algn="l">
              <a:lnSpc>
                <a:spcPct val="115000"/>
              </a:lnSpc>
              <a:spcBef>
                <a:spcPts val="1600"/>
              </a:spcBef>
              <a:spcAft>
                <a:spcPts val="0"/>
              </a:spcAft>
              <a:buClr>
                <a:schemeClr val="lt1"/>
              </a:buClr>
              <a:buSzPts val="1200"/>
              <a:buChar char="■"/>
              <a:defRPr>
                <a:solidFill>
                  <a:schemeClr val="lt1"/>
                </a:solidFill>
              </a:defRPr>
            </a:lvl6pPr>
            <a:lvl7pPr indent="-304800" lvl="6" marL="3200400" algn="l">
              <a:lnSpc>
                <a:spcPct val="115000"/>
              </a:lnSpc>
              <a:spcBef>
                <a:spcPts val="1600"/>
              </a:spcBef>
              <a:spcAft>
                <a:spcPts val="0"/>
              </a:spcAft>
              <a:buClr>
                <a:schemeClr val="lt1"/>
              </a:buClr>
              <a:buSzPts val="1200"/>
              <a:buChar char="●"/>
              <a:defRPr>
                <a:solidFill>
                  <a:schemeClr val="lt1"/>
                </a:solidFill>
              </a:defRPr>
            </a:lvl7pPr>
            <a:lvl8pPr indent="-304800" lvl="7" marL="3657600" algn="l">
              <a:lnSpc>
                <a:spcPct val="115000"/>
              </a:lnSpc>
              <a:spcBef>
                <a:spcPts val="1600"/>
              </a:spcBef>
              <a:spcAft>
                <a:spcPts val="0"/>
              </a:spcAft>
              <a:buClr>
                <a:schemeClr val="lt1"/>
              </a:buClr>
              <a:buSzPts val="1200"/>
              <a:buChar char="○"/>
              <a:defRPr>
                <a:solidFill>
                  <a:schemeClr val="lt1"/>
                </a:solidFill>
              </a:defRPr>
            </a:lvl8pPr>
            <a:lvl9pPr indent="-304800" lvl="8" marL="4114800" algn="l">
              <a:lnSpc>
                <a:spcPct val="115000"/>
              </a:lnSpc>
              <a:spcBef>
                <a:spcPts val="1600"/>
              </a:spcBef>
              <a:spcAft>
                <a:spcPts val="1600"/>
              </a:spcAft>
              <a:buClr>
                <a:schemeClr val="lt1"/>
              </a:buClr>
              <a:buSzPts val="1200"/>
              <a:buChar char="■"/>
              <a:defRPr>
                <a:solidFill>
                  <a:schemeClr val="lt1"/>
                </a:solidFill>
              </a:defRPr>
            </a:lvl9pPr>
          </a:lstStyle>
          <a:p/>
        </p:txBody>
      </p:sp>
      <p:sp>
        <p:nvSpPr>
          <p:cNvPr id="1080" name="Google Shape;1080;p70"/>
          <p:cNvSpPr txBox="1"/>
          <p:nvPr>
            <p:ph idx="4" type="subTitle"/>
          </p:nvPr>
        </p:nvSpPr>
        <p:spPr>
          <a:xfrm>
            <a:off x="4864075" y="1248100"/>
            <a:ext cx="4017300" cy="31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2000"/>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081" name="Google Shape;1081;p70"/>
          <p:cNvSpPr txBox="1"/>
          <p:nvPr>
            <p:ph idx="5" type="body"/>
          </p:nvPr>
        </p:nvSpPr>
        <p:spPr>
          <a:xfrm>
            <a:off x="4847175" y="1811065"/>
            <a:ext cx="3171600" cy="2808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082" name="Google Shape;1082;p7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1083" name="Shape 1083"/>
        <p:cNvGrpSpPr/>
        <p:nvPr/>
      </p:nvGrpSpPr>
      <p:grpSpPr>
        <a:xfrm>
          <a:off x="0" y="0"/>
          <a:ext cx="0" cy="0"/>
          <a:chOff x="0" y="0"/>
          <a:chExt cx="0" cy="0"/>
        </a:xfrm>
      </p:grpSpPr>
      <p:sp>
        <p:nvSpPr>
          <p:cNvPr id="1084" name="Google Shape;1084;p71"/>
          <p:cNvSpPr txBox="1"/>
          <p:nvPr>
            <p:ph type="title"/>
          </p:nvPr>
        </p:nvSpPr>
        <p:spPr>
          <a:xfrm>
            <a:off x="320275" y="517575"/>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1085" name="Google Shape;1085;p7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091" name="Shape 1091"/>
        <p:cNvGrpSpPr/>
        <p:nvPr/>
      </p:nvGrpSpPr>
      <p:grpSpPr>
        <a:xfrm>
          <a:off x="0" y="0"/>
          <a:ext cx="0" cy="0"/>
          <a:chOff x="0" y="0"/>
          <a:chExt cx="0" cy="0"/>
        </a:xfrm>
      </p:grpSpPr>
      <p:sp>
        <p:nvSpPr>
          <p:cNvPr id="1092" name="Google Shape;1092;g17db1370782_0_39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093" name="Google Shape;1093;g17db1370782_0_39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094" name="Google Shape;1094;g17db1370782_0_39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108" name="Shape 108"/>
        <p:cNvGrpSpPr/>
        <p:nvPr/>
      </p:nvGrpSpPr>
      <p:grpSpPr>
        <a:xfrm>
          <a:off x="0" y="0"/>
          <a:ext cx="0" cy="0"/>
          <a:chOff x="0" y="0"/>
          <a:chExt cx="0" cy="0"/>
        </a:xfrm>
      </p:grpSpPr>
      <p:sp>
        <p:nvSpPr>
          <p:cNvPr id="109" name="Google Shape;109;p114"/>
          <p:cNvSpPr/>
          <p:nvPr/>
        </p:nvSpPr>
        <p:spPr>
          <a:xfrm>
            <a:off x="0" y="2540700"/>
            <a:ext cx="9144000" cy="26028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11" name="Google Shape;111;p114"/>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12" name="Google Shape;112;p11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4"/>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14" name="Google Shape;114;p11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115" name="Google Shape;115;p11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BLANK_4">
    <p:spTree>
      <p:nvGrpSpPr>
        <p:cNvPr id="1095" name="Shape 1095"/>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7">
  <p:cSld name="CUSTOM_1_6">
    <p:spTree>
      <p:nvGrpSpPr>
        <p:cNvPr id="1096" name="Shape 1096"/>
        <p:cNvGrpSpPr/>
        <p:nvPr/>
      </p:nvGrpSpPr>
      <p:grpSpPr>
        <a:xfrm>
          <a:off x="0" y="0"/>
          <a:ext cx="0" cy="0"/>
          <a:chOff x="0" y="0"/>
          <a:chExt cx="0" cy="0"/>
        </a:xfrm>
      </p:grpSpPr>
      <p:sp>
        <p:nvSpPr>
          <p:cNvPr id="1097" name="Google Shape;1097;g17db1370782_0_40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098" name="Google Shape;1098;g17db1370782_0_400"/>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099" name="Google Shape;1099;g17db1370782_0_400"/>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00" name="Google Shape;1100;g17db1370782_0_40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lt">
  <p:cSld name="TITLE_4">
    <p:spTree>
      <p:nvGrpSpPr>
        <p:cNvPr id="1101" name="Shape 1101"/>
        <p:cNvGrpSpPr/>
        <p:nvPr/>
      </p:nvGrpSpPr>
      <p:grpSpPr>
        <a:xfrm>
          <a:off x="0" y="0"/>
          <a:ext cx="0" cy="0"/>
          <a:chOff x="0" y="0"/>
          <a:chExt cx="0" cy="0"/>
        </a:xfrm>
      </p:grpSpPr>
      <p:sp>
        <p:nvSpPr>
          <p:cNvPr id="1102" name="Google Shape;1102;g17db1370782_0_405"/>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17db1370782_0_405"/>
          <p:cNvSpPr txBox="1"/>
          <p:nvPr>
            <p:ph type="ctrTitle"/>
          </p:nvPr>
        </p:nvSpPr>
        <p:spPr>
          <a:xfrm>
            <a:off x="457200" y="1993850"/>
            <a:ext cx="6533700" cy="151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
        <p:nvSpPr>
          <p:cNvPr id="1104" name="Google Shape;1104;g17db1370782_0_405"/>
          <p:cNvSpPr txBox="1"/>
          <p:nvPr>
            <p:ph idx="2" type="ctrTitle"/>
          </p:nvPr>
        </p:nvSpPr>
        <p:spPr>
          <a:xfrm>
            <a:off x="495450" y="1384625"/>
            <a:ext cx="8270700" cy="542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800"/>
              <a:buNone/>
              <a:defRPr b="0" sz="1800">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105" name="Google Shape;1105;g17db1370782_0_405"/>
          <p:cNvSpPr/>
          <p:nvPr/>
        </p:nvSpPr>
        <p:spPr>
          <a:xfrm>
            <a:off x="587675" y="1844232"/>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6" name="Google Shape;1106;g17db1370782_0_405"/>
          <p:cNvPicPr preferRelativeResize="0"/>
          <p:nvPr/>
        </p:nvPicPr>
        <p:blipFill rotWithShape="1">
          <a:blip r:embed="rId2">
            <a:alphaModFix/>
          </a:blip>
          <a:srcRect b="15461" l="0" r="17559" t="0"/>
          <a:stretch/>
        </p:blipFill>
        <p:spPr>
          <a:xfrm>
            <a:off x="5781175" y="2111225"/>
            <a:ext cx="3405651" cy="3070125"/>
          </a:xfrm>
          <a:prstGeom prst="rect">
            <a:avLst/>
          </a:prstGeom>
          <a:noFill/>
          <a:ln>
            <a:noFill/>
          </a:ln>
        </p:spPr>
      </p:pic>
    </p:spTree>
  </p:cSld>
  <p:clrMapOvr>
    <a:masterClrMapping/>
  </p:clrMapOvr>
  <p:extLst>
    <p:ext uri="{DCECCB84-F9BA-43D5-87BE-67443E8EF086}">
      <p15:sldGuideLst>
        <p15:guide id="1" orient="horz" pos="1620">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1">
  <p:cSld name="TITLE_AND_BODY_1">
    <p:spTree>
      <p:nvGrpSpPr>
        <p:cNvPr id="1107" name="Shape 1107"/>
        <p:cNvGrpSpPr/>
        <p:nvPr/>
      </p:nvGrpSpPr>
      <p:grpSpPr>
        <a:xfrm>
          <a:off x="0" y="0"/>
          <a:ext cx="0" cy="0"/>
          <a:chOff x="0" y="0"/>
          <a:chExt cx="0" cy="0"/>
        </a:xfrm>
      </p:grpSpPr>
      <p:sp>
        <p:nvSpPr>
          <p:cNvPr id="1108" name="Google Shape;1108;g17db1370782_0_411"/>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109" name="Google Shape;1109;g17db1370782_0_411"/>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8">
  <p:cSld name="CUSTOM_1_7">
    <p:spTree>
      <p:nvGrpSpPr>
        <p:cNvPr id="1110" name="Shape 1110"/>
        <p:cNvGrpSpPr/>
        <p:nvPr/>
      </p:nvGrpSpPr>
      <p:grpSpPr>
        <a:xfrm>
          <a:off x="0" y="0"/>
          <a:ext cx="0" cy="0"/>
          <a:chOff x="0" y="0"/>
          <a:chExt cx="0" cy="0"/>
        </a:xfrm>
      </p:grpSpPr>
      <p:sp>
        <p:nvSpPr>
          <p:cNvPr id="1111" name="Google Shape;1111;g17db1370782_0_41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112" name="Google Shape;1112;g17db1370782_0_414"/>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113" name="Google Shape;1113;g17db1370782_0_414"/>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14" name="Google Shape;1114;g17db1370782_0_41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1">
  <p:cSld name="TITLE_AND_BODY_1_2_2_2_1_1_1_2">
    <p:spTree>
      <p:nvGrpSpPr>
        <p:cNvPr id="1115" name="Shape 1115"/>
        <p:cNvGrpSpPr/>
        <p:nvPr/>
      </p:nvGrpSpPr>
      <p:grpSpPr>
        <a:xfrm>
          <a:off x="0" y="0"/>
          <a:ext cx="0" cy="0"/>
          <a:chOff x="0" y="0"/>
          <a:chExt cx="0" cy="0"/>
        </a:xfrm>
      </p:grpSpPr>
      <p:sp>
        <p:nvSpPr>
          <p:cNvPr id="1116" name="Google Shape;1116;g17db1370782_0_419"/>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17db1370782_0_419"/>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pic>
        <p:nvPicPr>
          <p:cNvPr id="1118" name="Google Shape;1118;g17db1370782_0_419"/>
          <p:cNvPicPr preferRelativeResize="0"/>
          <p:nvPr/>
        </p:nvPicPr>
        <p:blipFill rotWithShape="1">
          <a:blip r:embed="rId2">
            <a:alphaModFix/>
          </a:blip>
          <a:srcRect b="45224" l="36465" r="36468" t="3343"/>
          <a:stretch/>
        </p:blipFill>
        <p:spPr>
          <a:xfrm>
            <a:off x="140850" y="82975"/>
            <a:ext cx="667574" cy="713575"/>
          </a:xfrm>
          <a:prstGeom prst="rect">
            <a:avLst/>
          </a:prstGeom>
          <a:noFill/>
          <a:ln>
            <a:noFill/>
          </a:ln>
        </p:spPr>
      </p:pic>
      <p:sp>
        <p:nvSpPr>
          <p:cNvPr id="1119" name="Google Shape;1119;g17db1370782_0_419"/>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120" name="Google Shape;1120;g17db1370782_0_419"/>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21" name="Google Shape;1121;g17db1370782_0_4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Computers Out:</a:t>
            </a:r>
            <a:endParaRPr b="1" i="0" sz="1400" u="none" cap="none" strike="noStrike">
              <a:solidFill>
                <a:srgbClr val="000000"/>
              </a:solidFill>
              <a:latin typeface="Proxima Nova"/>
              <a:ea typeface="Proxima Nova"/>
              <a:cs typeface="Proxima Nova"/>
              <a:sym typeface="Proxima Nova"/>
            </a:endParaRPr>
          </a:p>
        </p:txBody>
      </p:sp>
      <p:sp>
        <p:nvSpPr>
          <p:cNvPr id="1122" name="Google Shape;1122;g17db1370782_0_41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b="0" sz="2400"/>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123" name="Google Shape;1123;g17db1370782_0_419"/>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124" name="Google Shape;1124;g17db1370782_0_419"/>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1125" name="Shape 1125"/>
        <p:cNvGrpSpPr/>
        <p:nvPr/>
      </p:nvGrpSpPr>
      <p:grpSpPr>
        <a:xfrm>
          <a:off x="0" y="0"/>
          <a:ext cx="0" cy="0"/>
          <a:chOff x="0" y="0"/>
          <a:chExt cx="0" cy="0"/>
        </a:xfrm>
      </p:grpSpPr>
      <p:sp>
        <p:nvSpPr>
          <p:cNvPr id="1126" name="Google Shape;1126;g17db1370782_0_429"/>
          <p:cNvSpPr/>
          <p:nvPr/>
        </p:nvSpPr>
        <p:spPr>
          <a:xfrm>
            <a:off x="125" y="-4750"/>
            <a:ext cx="9144000" cy="801300"/>
          </a:xfrm>
          <a:prstGeom prst="rect">
            <a:avLst/>
          </a:prstGeom>
          <a:solidFill>
            <a:srgbClr val="710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17db1370782_0_429"/>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128" name="Google Shape;1128;g17db1370782_0_429"/>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29" name="Google Shape;1129;g17db1370782_0_429"/>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pic>
        <p:nvPicPr>
          <p:cNvPr id="1130" name="Google Shape;1130;g17db1370782_0_429"/>
          <p:cNvPicPr preferRelativeResize="0"/>
          <p:nvPr/>
        </p:nvPicPr>
        <p:blipFill rotWithShape="1">
          <a:blip r:embed="rId2">
            <a:alphaModFix/>
          </a:blip>
          <a:srcRect b="5944" l="0" r="0" t="0"/>
          <a:stretch/>
        </p:blipFill>
        <p:spPr>
          <a:xfrm>
            <a:off x="125" y="137400"/>
            <a:ext cx="963025" cy="659150"/>
          </a:xfrm>
          <a:prstGeom prst="rect">
            <a:avLst/>
          </a:prstGeom>
          <a:noFill/>
          <a:ln>
            <a:noFill/>
          </a:ln>
        </p:spPr>
      </p:pic>
      <p:sp>
        <p:nvSpPr>
          <p:cNvPr id="1131" name="Google Shape;1131;g17db1370782_0_42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Discussion:</a:t>
            </a:r>
            <a:endParaRPr b="1" i="0" sz="1400" u="none" cap="none" strike="noStrike">
              <a:solidFill>
                <a:schemeClr val="lt1"/>
              </a:solidFill>
              <a:latin typeface="Proxima Nova"/>
              <a:ea typeface="Proxima Nova"/>
              <a:cs typeface="Proxima Nova"/>
              <a:sym typeface="Proxima Nova"/>
            </a:endParaRPr>
          </a:p>
        </p:txBody>
      </p:sp>
      <p:sp>
        <p:nvSpPr>
          <p:cNvPr id="1132" name="Google Shape;1132;g17db1370782_0_42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b="0"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133" name="Google Shape;1133;g17db1370782_0_429"/>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134" name="Google Shape;1134;g17db1370782_0_429"/>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solidFill>
                  <a:schemeClr val="lt1"/>
                </a:solidFill>
              </a:defRPr>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35" name="Shape 1135"/>
        <p:cNvGrpSpPr/>
        <p:nvPr/>
      </p:nvGrpSpPr>
      <p:grpSpPr>
        <a:xfrm>
          <a:off x="0" y="0"/>
          <a:ext cx="0" cy="0"/>
          <a:chOff x="0" y="0"/>
          <a:chExt cx="0" cy="0"/>
        </a:xfrm>
      </p:grpSpPr>
      <p:sp>
        <p:nvSpPr>
          <p:cNvPr id="1136" name="Google Shape;1136;g17db1370782_0_439"/>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17db1370782_0_439"/>
          <p:cNvSpPr txBox="1"/>
          <p:nvPr>
            <p:ph type="title"/>
          </p:nvPr>
        </p:nvSpPr>
        <p:spPr>
          <a:xfrm>
            <a:off x="979500" y="332100"/>
            <a:ext cx="7185000" cy="653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138" name="Google Shape;1138;g17db1370782_0_439"/>
          <p:cNvSpPr txBox="1"/>
          <p:nvPr>
            <p:ph idx="1" type="body"/>
          </p:nvPr>
        </p:nvSpPr>
        <p:spPr>
          <a:xfrm>
            <a:off x="979500" y="1078375"/>
            <a:ext cx="7099500" cy="29997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139" name="Google Shape;1139;g17db1370782_0_439"/>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17db1370782_0_439"/>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Proxima Nova"/>
                <a:ea typeface="Proxima Nova"/>
                <a:cs typeface="Proxima Nova"/>
                <a:sym typeface="Proxima Nova"/>
              </a:rPr>
              <a:t>FOR INSTRUCTOR USE ONLY </a:t>
            </a:r>
            <a:endParaRPr b="0" i="0" sz="2400" u="none" cap="none" strike="noStrike">
              <a:solidFill>
                <a:srgbClr val="FFFFFF"/>
              </a:solidFill>
              <a:latin typeface="Proxima Nova"/>
              <a:ea typeface="Proxima Nova"/>
              <a:cs typeface="Proxima Nova"/>
              <a:sym typeface="Proxima Nova"/>
            </a:endParaRPr>
          </a:p>
        </p:txBody>
      </p:sp>
      <p:sp>
        <p:nvSpPr>
          <p:cNvPr id="1141" name="Google Shape;1141;g17db1370782_0_439"/>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2" name="Google Shape;1142;g17db1370782_0_439"/>
          <p:cNvPicPr preferRelativeResize="0"/>
          <p:nvPr/>
        </p:nvPicPr>
        <p:blipFill rotWithShape="1">
          <a:blip r:embed="rId2">
            <a:alphaModFix/>
          </a:blip>
          <a:srcRect b="0" l="0" r="0" t="0"/>
          <a:stretch/>
        </p:blipFill>
        <p:spPr>
          <a:xfrm>
            <a:off x="8544437" y="4493863"/>
            <a:ext cx="572726" cy="572699"/>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1143" name="Shape 1143"/>
        <p:cNvGrpSpPr/>
        <p:nvPr/>
      </p:nvGrpSpPr>
      <p:grpSpPr>
        <a:xfrm>
          <a:off x="0" y="0"/>
          <a:ext cx="0" cy="0"/>
          <a:chOff x="0" y="0"/>
          <a:chExt cx="0" cy="0"/>
        </a:xfrm>
      </p:grpSpPr>
      <p:sp>
        <p:nvSpPr>
          <p:cNvPr id="1144" name="Google Shape;1144;g17db1370782_0_44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17db1370782_0_44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1146" name="Google Shape;1146;g17db1370782_0_44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147" name="Google Shape;1147;g17db1370782_0_44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1148" name="Google Shape;1148;g17db1370782_0_44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17db1370782_0_447"/>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4800">
                <a:solidFill>
                  <a:schemeClr val="lt1"/>
                </a:solidFill>
              </a:defRPr>
            </a:lvl1pPr>
            <a:lvl2pPr lvl="1" rtl="0" algn="l">
              <a:lnSpc>
                <a:spcPct val="100000"/>
              </a:lnSpc>
              <a:spcBef>
                <a:spcPts val="0"/>
              </a:spcBef>
              <a:spcAft>
                <a:spcPts val="0"/>
              </a:spcAft>
              <a:buSzPts val="2600"/>
              <a:buNone/>
              <a:defRPr sz="4000">
                <a:solidFill>
                  <a:schemeClr val="lt1"/>
                </a:solidFill>
              </a:defRPr>
            </a:lvl2pPr>
            <a:lvl3pPr lvl="2" rtl="0" algn="l">
              <a:lnSpc>
                <a:spcPct val="100000"/>
              </a:lnSpc>
              <a:spcBef>
                <a:spcPts val="0"/>
              </a:spcBef>
              <a:spcAft>
                <a:spcPts val="0"/>
              </a:spcAft>
              <a:buSzPts val="2600"/>
              <a:buNone/>
              <a:defRPr sz="4000">
                <a:solidFill>
                  <a:schemeClr val="lt1"/>
                </a:solidFill>
              </a:defRPr>
            </a:lvl3pPr>
            <a:lvl4pPr lvl="3" rtl="0" algn="l">
              <a:lnSpc>
                <a:spcPct val="100000"/>
              </a:lnSpc>
              <a:spcBef>
                <a:spcPts val="0"/>
              </a:spcBef>
              <a:spcAft>
                <a:spcPts val="0"/>
              </a:spcAft>
              <a:buSzPts val="2600"/>
              <a:buNone/>
              <a:defRPr sz="4000">
                <a:solidFill>
                  <a:schemeClr val="lt1"/>
                </a:solidFill>
              </a:defRPr>
            </a:lvl4pPr>
            <a:lvl5pPr lvl="4" rtl="0" algn="l">
              <a:lnSpc>
                <a:spcPct val="100000"/>
              </a:lnSpc>
              <a:spcBef>
                <a:spcPts val="0"/>
              </a:spcBef>
              <a:spcAft>
                <a:spcPts val="0"/>
              </a:spcAft>
              <a:buSzPts val="2600"/>
              <a:buNone/>
              <a:defRPr sz="4000">
                <a:solidFill>
                  <a:schemeClr val="lt1"/>
                </a:solidFill>
              </a:defRPr>
            </a:lvl5pPr>
            <a:lvl6pPr lvl="5" rtl="0" algn="l">
              <a:lnSpc>
                <a:spcPct val="100000"/>
              </a:lnSpc>
              <a:spcBef>
                <a:spcPts val="0"/>
              </a:spcBef>
              <a:spcAft>
                <a:spcPts val="0"/>
              </a:spcAft>
              <a:buSzPts val="2600"/>
              <a:buNone/>
              <a:defRPr sz="4000">
                <a:solidFill>
                  <a:schemeClr val="lt1"/>
                </a:solidFill>
              </a:defRPr>
            </a:lvl6pPr>
            <a:lvl7pPr lvl="6" rtl="0" algn="l">
              <a:lnSpc>
                <a:spcPct val="100000"/>
              </a:lnSpc>
              <a:spcBef>
                <a:spcPts val="0"/>
              </a:spcBef>
              <a:spcAft>
                <a:spcPts val="0"/>
              </a:spcAft>
              <a:buSzPts val="2600"/>
              <a:buNone/>
              <a:defRPr sz="4000">
                <a:solidFill>
                  <a:schemeClr val="lt1"/>
                </a:solidFill>
              </a:defRPr>
            </a:lvl7pPr>
            <a:lvl8pPr lvl="7" rtl="0" algn="l">
              <a:lnSpc>
                <a:spcPct val="100000"/>
              </a:lnSpc>
              <a:spcBef>
                <a:spcPts val="0"/>
              </a:spcBef>
              <a:spcAft>
                <a:spcPts val="0"/>
              </a:spcAft>
              <a:buSzPts val="2600"/>
              <a:buNone/>
              <a:defRPr sz="4000">
                <a:solidFill>
                  <a:schemeClr val="lt1"/>
                </a:solidFill>
              </a:defRPr>
            </a:lvl8pPr>
            <a:lvl9pPr lvl="8" rtl="0" algn="l">
              <a:lnSpc>
                <a:spcPct val="100000"/>
              </a:lnSpc>
              <a:spcBef>
                <a:spcPts val="0"/>
              </a:spcBef>
              <a:spcAft>
                <a:spcPts val="0"/>
              </a:spcAft>
              <a:buSzPts val="2600"/>
              <a:buNone/>
              <a:defRPr sz="4000">
                <a:solidFill>
                  <a:schemeClr val="lt1"/>
                </a:solidFill>
              </a:defRPr>
            </a:lvl9pPr>
          </a:lstStyle>
          <a:p/>
        </p:txBody>
      </p:sp>
      <p:sp>
        <p:nvSpPr>
          <p:cNvPr id="1150" name="Google Shape;1150;g17db1370782_0_447"/>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800">
                <a:solidFill>
                  <a:schemeClr val="lt1"/>
                </a:solidFill>
              </a:defRPr>
            </a:lvl1pPr>
            <a:lvl2pPr lvl="1" rtl="0" algn="l">
              <a:lnSpc>
                <a:spcPct val="115000"/>
              </a:lnSpc>
              <a:spcBef>
                <a:spcPts val="1600"/>
              </a:spcBef>
              <a:spcAft>
                <a:spcPts val="0"/>
              </a:spcAft>
              <a:buSzPts val="1600"/>
              <a:buNone/>
              <a:defRPr sz="2400">
                <a:solidFill>
                  <a:schemeClr val="lt1"/>
                </a:solidFill>
              </a:defRPr>
            </a:lvl2pPr>
            <a:lvl3pPr lvl="2" rtl="0" algn="l">
              <a:lnSpc>
                <a:spcPct val="115000"/>
              </a:lnSpc>
              <a:spcBef>
                <a:spcPts val="1600"/>
              </a:spcBef>
              <a:spcAft>
                <a:spcPts val="0"/>
              </a:spcAft>
              <a:buSzPts val="1400"/>
              <a:buNone/>
              <a:defRPr sz="2400">
                <a:solidFill>
                  <a:schemeClr val="lt1"/>
                </a:solidFill>
              </a:defRPr>
            </a:lvl3pPr>
            <a:lvl4pPr lvl="3" rtl="0" algn="l">
              <a:lnSpc>
                <a:spcPct val="115000"/>
              </a:lnSpc>
              <a:spcBef>
                <a:spcPts val="1600"/>
              </a:spcBef>
              <a:spcAft>
                <a:spcPts val="0"/>
              </a:spcAft>
              <a:buSzPts val="1200"/>
              <a:buNone/>
              <a:defRPr sz="2400">
                <a:solidFill>
                  <a:schemeClr val="lt1"/>
                </a:solidFill>
              </a:defRPr>
            </a:lvl4pPr>
            <a:lvl5pPr lvl="4" rtl="0" algn="l">
              <a:lnSpc>
                <a:spcPct val="115000"/>
              </a:lnSpc>
              <a:spcBef>
                <a:spcPts val="1600"/>
              </a:spcBef>
              <a:spcAft>
                <a:spcPts val="0"/>
              </a:spcAft>
              <a:buSzPts val="1200"/>
              <a:buNone/>
              <a:defRPr sz="2400">
                <a:solidFill>
                  <a:schemeClr val="lt1"/>
                </a:solidFill>
              </a:defRPr>
            </a:lvl5pPr>
            <a:lvl6pPr lvl="5" rtl="0" algn="l">
              <a:lnSpc>
                <a:spcPct val="115000"/>
              </a:lnSpc>
              <a:spcBef>
                <a:spcPts val="1600"/>
              </a:spcBef>
              <a:spcAft>
                <a:spcPts val="0"/>
              </a:spcAft>
              <a:buSzPts val="1200"/>
              <a:buNone/>
              <a:defRPr sz="2400">
                <a:solidFill>
                  <a:schemeClr val="lt1"/>
                </a:solidFill>
              </a:defRPr>
            </a:lvl6pPr>
            <a:lvl7pPr lvl="6" rtl="0" algn="l">
              <a:lnSpc>
                <a:spcPct val="115000"/>
              </a:lnSpc>
              <a:spcBef>
                <a:spcPts val="1600"/>
              </a:spcBef>
              <a:spcAft>
                <a:spcPts val="0"/>
              </a:spcAft>
              <a:buSzPts val="1200"/>
              <a:buNone/>
              <a:defRPr sz="2400">
                <a:solidFill>
                  <a:schemeClr val="lt1"/>
                </a:solidFill>
              </a:defRPr>
            </a:lvl7pPr>
            <a:lvl8pPr lvl="7" rtl="0" algn="l">
              <a:lnSpc>
                <a:spcPct val="115000"/>
              </a:lnSpc>
              <a:spcBef>
                <a:spcPts val="1600"/>
              </a:spcBef>
              <a:spcAft>
                <a:spcPts val="0"/>
              </a:spcAft>
              <a:buSzPts val="1200"/>
              <a:buNone/>
              <a:defRPr sz="2400">
                <a:solidFill>
                  <a:schemeClr val="lt1"/>
                </a:solidFill>
              </a:defRPr>
            </a:lvl8pPr>
            <a:lvl9pPr lvl="8" rtl="0" algn="l">
              <a:lnSpc>
                <a:spcPct val="115000"/>
              </a:lnSpc>
              <a:spcBef>
                <a:spcPts val="1600"/>
              </a:spcBef>
              <a:spcAft>
                <a:spcPts val="1600"/>
              </a:spcAft>
              <a:buSzPts val="1200"/>
              <a:buNone/>
              <a:defRPr sz="2400">
                <a:solidFill>
                  <a:schemeClr val="lt1"/>
                </a:solidFill>
              </a:defRPr>
            </a:lvl9pPr>
          </a:lstStyle>
          <a:p/>
        </p:txBody>
      </p:sp>
      <p:sp>
        <p:nvSpPr>
          <p:cNvPr id="1151" name="Google Shape;1151;g17db1370782_0_447"/>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2" name="Google Shape;1152;g17db1370782_0_447"/>
          <p:cNvPicPr preferRelativeResize="0"/>
          <p:nvPr/>
        </p:nvPicPr>
        <p:blipFill rotWithShape="1">
          <a:blip r:embed="rId3">
            <a:alphaModFix/>
          </a:blip>
          <a:srcRect b="0" l="0" r="0" t="0"/>
          <a:stretch/>
        </p:blipFill>
        <p:spPr>
          <a:xfrm>
            <a:off x="6210409" y="4392369"/>
            <a:ext cx="2469584"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1153" name="Shape 1153"/>
        <p:cNvGrpSpPr/>
        <p:nvPr/>
      </p:nvGrpSpPr>
      <p:grpSpPr>
        <a:xfrm>
          <a:off x="0" y="0"/>
          <a:ext cx="0" cy="0"/>
          <a:chOff x="0" y="0"/>
          <a:chExt cx="0" cy="0"/>
        </a:xfrm>
      </p:grpSpPr>
      <p:sp>
        <p:nvSpPr>
          <p:cNvPr id="1154" name="Google Shape;1154;g17db1370782_0_45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17db1370782_0_45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1156" name="Google Shape;1156;g17db1370782_0_45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157" name="Google Shape;1157;g17db1370782_0_45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1158" name="Google Shape;1158;g17db1370782_0_457"/>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17db1370782_0_457"/>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4800">
                <a:solidFill>
                  <a:schemeClr val="lt1"/>
                </a:solidFill>
              </a:defRPr>
            </a:lvl1pPr>
            <a:lvl2pPr lvl="1" rtl="0" algn="l">
              <a:lnSpc>
                <a:spcPct val="100000"/>
              </a:lnSpc>
              <a:spcBef>
                <a:spcPts val="0"/>
              </a:spcBef>
              <a:spcAft>
                <a:spcPts val="0"/>
              </a:spcAft>
              <a:buSzPts val="2600"/>
              <a:buNone/>
              <a:defRPr sz="4000">
                <a:solidFill>
                  <a:schemeClr val="lt1"/>
                </a:solidFill>
              </a:defRPr>
            </a:lvl2pPr>
            <a:lvl3pPr lvl="2" rtl="0" algn="l">
              <a:lnSpc>
                <a:spcPct val="100000"/>
              </a:lnSpc>
              <a:spcBef>
                <a:spcPts val="0"/>
              </a:spcBef>
              <a:spcAft>
                <a:spcPts val="0"/>
              </a:spcAft>
              <a:buSzPts val="2600"/>
              <a:buNone/>
              <a:defRPr sz="4000">
                <a:solidFill>
                  <a:schemeClr val="lt1"/>
                </a:solidFill>
              </a:defRPr>
            </a:lvl3pPr>
            <a:lvl4pPr lvl="3" rtl="0" algn="l">
              <a:lnSpc>
                <a:spcPct val="100000"/>
              </a:lnSpc>
              <a:spcBef>
                <a:spcPts val="0"/>
              </a:spcBef>
              <a:spcAft>
                <a:spcPts val="0"/>
              </a:spcAft>
              <a:buSzPts val="2600"/>
              <a:buNone/>
              <a:defRPr sz="4000">
                <a:solidFill>
                  <a:schemeClr val="lt1"/>
                </a:solidFill>
              </a:defRPr>
            </a:lvl4pPr>
            <a:lvl5pPr lvl="4" rtl="0" algn="l">
              <a:lnSpc>
                <a:spcPct val="100000"/>
              </a:lnSpc>
              <a:spcBef>
                <a:spcPts val="0"/>
              </a:spcBef>
              <a:spcAft>
                <a:spcPts val="0"/>
              </a:spcAft>
              <a:buSzPts val="2600"/>
              <a:buNone/>
              <a:defRPr sz="4000">
                <a:solidFill>
                  <a:schemeClr val="lt1"/>
                </a:solidFill>
              </a:defRPr>
            </a:lvl5pPr>
            <a:lvl6pPr lvl="5" rtl="0" algn="l">
              <a:lnSpc>
                <a:spcPct val="100000"/>
              </a:lnSpc>
              <a:spcBef>
                <a:spcPts val="0"/>
              </a:spcBef>
              <a:spcAft>
                <a:spcPts val="0"/>
              </a:spcAft>
              <a:buSzPts val="2600"/>
              <a:buNone/>
              <a:defRPr sz="4000">
                <a:solidFill>
                  <a:schemeClr val="lt1"/>
                </a:solidFill>
              </a:defRPr>
            </a:lvl6pPr>
            <a:lvl7pPr lvl="6" rtl="0" algn="l">
              <a:lnSpc>
                <a:spcPct val="100000"/>
              </a:lnSpc>
              <a:spcBef>
                <a:spcPts val="0"/>
              </a:spcBef>
              <a:spcAft>
                <a:spcPts val="0"/>
              </a:spcAft>
              <a:buSzPts val="2600"/>
              <a:buNone/>
              <a:defRPr sz="4000">
                <a:solidFill>
                  <a:schemeClr val="lt1"/>
                </a:solidFill>
              </a:defRPr>
            </a:lvl7pPr>
            <a:lvl8pPr lvl="7" rtl="0" algn="l">
              <a:lnSpc>
                <a:spcPct val="100000"/>
              </a:lnSpc>
              <a:spcBef>
                <a:spcPts val="0"/>
              </a:spcBef>
              <a:spcAft>
                <a:spcPts val="0"/>
              </a:spcAft>
              <a:buSzPts val="2600"/>
              <a:buNone/>
              <a:defRPr sz="4000">
                <a:solidFill>
                  <a:schemeClr val="lt1"/>
                </a:solidFill>
              </a:defRPr>
            </a:lvl8pPr>
            <a:lvl9pPr lvl="8" rtl="0" algn="l">
              <a:lnSpc>
                <a:spcPct val="100000"/>
              </a:lnSpc>
              <a:spcBef>
                <a:spcPts val="0"/>
              </a:spcBef>
              <a:spcAft>
                <a:spcPts val="0"/>
              </a:spcAft>
              <a:buSzPts val="2600"/>
              <a:buNone/>
              <a:defRPr sz="4000">
                <a:solidFill>
                  <a:schemeClr val="lt1"/>
                </a:solidFill>
              </a:defRPr>
            </a:lvl9pPr>
          </a:lstStyle>
          <a:p/>
        </p:txBody>
      </p:sp>
      <p:sp>
        <p:nvSpPr>
          <p:cNvPr id="1160" name="Google Shape;1160;g17db1370782_0_457"/>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800">
                <a:solidFill>
                  <a:schemeClr val="lt1"/>
                </a:solidFill>
              </a:defRPr>
            </a:lvl1pPr>
            <a:lvl2pPr lvl="1" rtl="0" algn="l">
              <a:lnSpc>
                <a:spcPct val="115000"/>
              </a:lnSpc>
              <a:spcBef>
                <a:spcPts val="1600"/>
              </a:spcBef>
              <a:spcAft>
                <a:spcPts val="0"/>
              </a:spcAft>
              <a:buSzPts val="1600"/>
              <a:buNone/>
              <a:defRPr sz="2400">
                <a:solidFill>
                  <a:schemeClr val="lt1"/>
                </a:solidFill>
              </a:defRPr>
            </a:lvl2pPr>
            <a:lvl3pPr lvl="2" rtl="0" algn="l">
              <a:lnSpc>
                <a:spcPct val="115000"/>
              </a:lnSpc>
              <a:spcBef>
                <a:spcPts val="1600"/>
              </a:spcBef>
              <a:spcAft>
                <a:spcPts val="0"/>
              </a:spcAft>
              <a:buSzPts val="1400"/>
              <a:buNone/>
              <a:defRPr sz="2400">
                <a:solidFill>
                  <a:schemeClr val="lt1"/>
                </a:solidFill>
              </a:defRPr>
            </a:lvl3pPr>
            <a:lvl4pPr lvl="3" rtl="0" algn="l">
              <a:lnSpc>
                <a:spcPct val="115000"/>
              </a:lnSpc>
              <a:spcBef>
                <a:spcPts val="1600"/>
              </a:spcBef>
              <a:spcAft>
                <a:spcPts val="0"/>
              </a:spcAft>
              <a:buSzPts val="1200"/>
              <a:buNone/>
              <a:defRPr sz="2400">
                <a:solidFill>
                  <a:schemeClr val="lt1"/>
                </a:solidFill>
              </a:defRPr>
            </a:lvl4pPr>
            <a:lvl5pPr lvl="4" rtl="0" algn="l">
              <a:lnSpc>
                <a:spcPct val="115000"/>
              </a:lnSpc>
              <a:spcBef>
                <a:spcPts val="1600"/>
              </a:spcBef>
              <a:spcAft>
                <a:spcPts val="0"/>
              </a:spcAft>
              <a:buSzPts val="1200"/>
              <a:buNone/>
              <a:defRPr sz="2400">
                <a:solidFill>
                  <a:schemeClr val="lt1"/>
                </a:solidFill>
              </a:defRPr>
            </a:lvl5pPr>
            <a:lvl6pPr lvl="5" rtl="0" algn="l">
              <a:lnSpc>
                <a:spcPct val="115000"/>
              </a:lnSpc>
              <a:spcBef>
                <a:spcPts val="1600"/>
              </a:spcBef>
              <a:spcAft>
                <a:spcPts val="0"/>
              </a:spcAft>
              <a:buSzPts val="1200"/>
              <a:buNone/>
              <a:defRPr sz="2400">
                <a:solidFill>
                  <a:schemeClr val="lt1"/>
                </a:solidFill>
              </a:defRPr>
            </a:lvl6pPr>
            <a:lvl7pPr lvl="6" rtl="0" algn="l">
              <a:lnSpc>
                <a:spcPct val="115000"/>
              </a:lnSpc>
              <a:spcBef>
                <a:spcPts val="1600"/>
              </a:spcBef>
              <a:spcAft>
                <a:spcPts val="0"/>
              </a:spcAft>
              <a:buSzPts val="1200"/>
              <a:buNone/>
              <a:defRPr sz="2400">
                <a:solidFill>
                  <a:schemeClr val="lt1"/>
                </a:solidFill>
              </a:defRPr>
            </a:lvl7pPr>
            <a:lvl8pPr lvl="7" rtl="0" algn="l">
              <a:lnSpc>
                <a:spcPct val="115000"/>
              </a:lnSpc>
              <a:spcBef>
                <a:spcPts val="1600"/>
              </a:spcBef>
              <a:spcAft>
                <a:spcPts val="0"/>
              </a:spcAft>
              <a:buSzPts val="1200"/>
              <a:buNone/>
              <a:defRPr sz="2400">
                <a:solidFill>
                  <a:schemeClr val="lt1"/>
                </a:solidFill>
              </a:defRPr>
            </a:lvl8pPr>
            <a:lvl9pPr lvl="8" rtl="0" algn="l">
              <a:lnSpc>
                <a:spcPct val="115000"/>
              </a:lnSpc>
              <a:spcBef>
                <a:spcPts val="1600"/>
              </a:spcBef>
              <a:spcAft>
                <a:spcPts val="1600"/>
              </a:spcAft>
              <a:buSzPts val="1200"/>
              <a:buNone/>
              <a:defRPr sz="2400">
                <a:solidFill>
                  <a:schemeClr val="lt1"/>
                </a:solidFill>
              </a:defRPr>
            </a:lvl9pPr>
          </a:lstStyle>
          <a:p/>
        </p:txBody>
      </p:sp>
      <p:sp>
        <p:nvSpPr>
          <p:cNvPr id="1161" name="Google Shape;1161;g17db1370782_0_457"/>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162" name="Google Shape;1162;g17db1370782_0_457"/>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116" name="Shape 116"/>
        <p:cNvGrpSpPr/>
        <p:nvPr/>
      </p:nvGrpSpPr>
      <p:grpSpPr>
        <a:xfrm>
          <a:off x="0" y="0"/>
          <a:ext cx="0" cy="0"/>
          <a:chOff x="0" y="0"/>
          <a:chExt cx="0" cy="0"/>
        </a:xfrm>
      </p:grpSpPr>
      <p:sp>
        <p:nvSpPr>
          <p:cNvPr id="117" name="Google Shape;117;p115"/>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19" name="Google Shape;119;p115"/>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20" name="Google Shape;120;p1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5"/>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22" name="Google Shape;122;p11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123" name="Google Shape;123;p1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1163" name="Shape 1163"/>
        <p:cNvGrpSpPr/>
        <p:nvPr/>
      </p:nvGrpSpPr>
      <p:grpSpPr>
        <a:xfrm>
          <a:off x="0" y="0"/>
          <a:ext cx="0" cy="0"/>
          <a:chOff x="0" y="0"/>
          <a:chExt cx="0" cy="0"/>
        </a:xfrm>
      </p:grpSpPr>
      <p:sp>
        <p:nvSpPr>
          <p:cNvPr id="1164" name="Google Shape;1164;g17db1370782_0_46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5" name="Google Shape;1165;g17db1370782_0_467"/>
          <p:cNvPicPr preferRelativeResize="0"/>
          <p:nvPr/>
        </p:nvPicPr>
        <p:blipFill rotWithShape="1">
          <a:blip r:embed="rId2">
            <a:alphaModFix/>
          </a:blip>
          <a:srcRect b="0" l="0" r="0" t="0"/>
          <a:stretch/>
        </p:blipFill>
        <p:spPr>
          <a:xfrm>
            <a:off x="3886400" y="1886175"/>
            <a:ext cx="1371199" cy="1371150"/>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1166" name="Shape 1166"/>
        <p:cNvGrpSpPr/>
        <p:nvPr/>
      </p:nvGrpSpPr>
      <p:grpSpPr>
        <a:xfrm>
          <a:off x="0" y="0"/>
          <a:ext cx="0" cy="0"/>
          <a:chOff x="0" y="0"/>
          <a:chExt cx="0" cy="0"/>
        </a:xfrm>
      </p:grpSpPr>
      <p:sp>
        <p:nvSpPr>
          <p:cNvPr id="1167" name="Google Shape;1167;g17db1370782_0_47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168" name="Google Shape;1168;g17db1370782_0_470"/>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169" name="Google Shape;1169;g17db1370782_0_470"/>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70" name="Google Shape;1170;g17db1370782_0_47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1171" name="Shape 1171"/>
        <p:cNvGrpSpPr/>
        <p:nvPr/>
      </p:nvGrpSpPr>
      <p:grpSpPr>
        <a:xfrm>
          <a:off x="0" y="0"/>
          <a:ext cx="0" cy="0"/>
          <a:chOff x="0" y="0"/>
          <a:chExt cx="0" cy="0"/>
        </a:xfrm>
      </p:grpSpPr>
      <p:sp>
        <p:nvSpPr>
          <p:cNvPr id="1172" name="Google Shape;1172;g17db1370782_0_475"/>
          <p:cNvSpPr txBox="1"/>
          <p:nvPr>
            <p:ph idx="12" type="sldNum"/>
          </p:nvPr>
        </p:nvSpPr>
        <p:spPr>
          <a:xfrm>
            <a:off x="457200" y="4662725"/>
            <a:ext cx="23721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173" name="Google Shape;1173;g17db1370782_0_475"/>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17db1370782_0_475"/>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1175" name="Shape 1175"/>
        <p:cNvGrpSpPr/>
        <p:nvPr/>
      </p:nvGrpSpPr>
      <p:grpSpPr>
        <a:xfrm>
          <a:off x="0" y="0"/>
          <a:ext cx="0" cy="0"/>
          <a:chOff x="0" y="0"/>
          <a:chExt cx="0" cy="0"/>
        </a:xfrm>
      </p:grpSpPr>
      <p:cxnSp>
        <p:nvCxnSpPr>
          <p:cNvPr id="1176" name="Google Shape;1176;g17db1370782_0_479"/>
          <p:cNvCxnSpPr/>
          <p:nvPr/>
        </p:nvCxnSpPr>
        <p:spPr>
          <a:xfrm>
            <a:off x="1399725" y="1863425"/>
            <a:ext cx="2638200" cy="0"/>
          </a:xfrm>
          <a:prstGeom prst="straightConnector1">
            <a:avLst/>
          </a:prstGeom>
          <a:noFill/>
          <a:ln cap="flat" cmpd="sng" w="9525">
            <a:solidFill>
              <a:srgbClr val="E41A23"/>
            </a:solidFill>
            <a:prstDash val="solid"/>
            <a:round/>
            <a:headEnd len="sm" w="sm" type="none"/>
            <a:tailEnd len="sm" w="sm" type="none"/>
          </a:ln>
        </p:spPr>
      </p:cxnSp>
      <p:cxnSp>
        <p:nvCxnSpPr>
          <p:cNvPr id="1177" name="Google Shape;1177;g17db1370782_0_479"/>
          <p:cNvCxnSpPr/>
          <p:nvPr/>
        </p:nvCxnSpPr>
        <p:spPr>
          <a:xfrm>
            <a:off x="4913975" y="1863425"/>
            <a:ext cx="2638200" cy="0"/>
          </a:xfrm>
          <a:prstGeom prst="straightConnector1">
            <a:avLst/>
          </a:prstGeom>
          <a:noFill/>
          <a:ln cap="flat" cmpd="sng" w="9525">
            <a:solidFill>
              <a:srgbClr val="E41A23"/>
            </a:solidFill>
            <a:prstDash val="solid"/>
            <a:round/>
            <a:headEnd len="sm" w="sm" type="none"/>
            <a:tailEnd len="sm" w="sm" type="none"/>
          </a:ln>
        </p:spPr>
      </p:cxnSp>
      <p:sp>
        <p:nvSpPr>
          <p:cNvPr id="1178" name="Google Shape;1178;g17db1370782_0_479"/>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chemeClr val="accent5"/>
                </a:solidFill>
                <a:latin typeface="Proxima Nova"/>
                <a:ea typeface="Proxima Nova"/>
                <a:cs typeface="Proxima Nova"/>
                <a:sym typeface="Proxima Nova"/>
              </a:rPr>
              <a:t>“</a:t>
            </a:r>
            <a:endParaRPr b="0" i="0" sz="7200" u="none" cap="none" strike="noStrike">
              <a:solidFill>
                <a:schemeClr val="accent5"/>
              </a:solidFill>
              <a:latin typeface="Proxima Nova"/>
              <a:ea typeface="Proxima Nova"/>
              <a:cs typeface="Proxima Nova"/>
              <a:sym typeface="Proxima Nova"/>
            </a:endParaRPr>
          </a:p>
        </p:txBody>
      </p:sp>
      <p:sp>
        <p:nvSpPr>
          <p:cNvPr id="1179" name="Google Shape;1179;g17db1370782_0_479"/>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600"/>
              <a:buNone/>
              <a:defRPr>
                <a:solidFill>
                  <a:srgbClr val="E41A23"/>
                </a:solidFill>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180" name="Google Shape;1180;g17db1370782_0_479"/>
          <p:cNvSpPr txBox="1"/>
          <p:nvPr>
            <p:ph idx="1" type="subTitle"/>
          </p:nvPr>
        </p:nvSpPr>
        <p:spPr>
          <a:xfrm>
            <a:off x="2249725" y="3386656"/>
            <a:ext cx="4539600" cy="5565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800"/>
              <a:buNone/>
              <a:defRPr sz="1100">
                <a:solidFill>
                  <a:srgbClr val="E51B24"/>
                </a:solidFill>
              </a:defRPr>
            </a:lvl1pPr>
            <a:lvl2pPr lvl="1" rtl="0" algn="ctr">
              <a:lnSpc>
                <a:spcPct val="115000"/>
              </a:lnSpc>
              <a:spcBef>
                <a:spcPts val="1600"/>
              </a:spcBef>
              <a:spcAft>
                <a:spcPts val="0"/>
              </a:spcAft>
              <a:buSzPts val="1600"/>
              <a:buNone/>
              <a:defRPr>
                <a:solidFill>
                  <a:srgbClr val="E51B24"/>
                </a:solidFill>
              </a:defRPr>
            </a:lvl2pPr>
            <a:lvl3pPr lvl="2" rtl="0" algn="ctr">
              <a:lnSpc>
                <a:spcPct val="115000"/>
              </a:lnSpc>
              <a:spcBef>
                <a:spcPts val="1600"/>
              </a:spcBef>
              <a:spcAft>
                <a:spcPts val="0"/>
              </a:spcAft>
              <a:buSzPts val="1400"/>
              <a:buNone/>
              <a:defRPr>
                <a:solidFill>
                  <a:srgbClr val="E51B24"/>
                </a:solidFill>
              </a:defRPr>
            </a:lvl3pPr>
            <a:lvl4pPr lvl="3" rtl="0" algn="ctr">
              <a:lnSpc>
                <a:spcPct val="115000"/>
              </a:lnSpc>
              <a:spcBef>
                <a:spcPts val="1600"/>
              </a:spcBef>
              <a:spcAft>
                <a:spcPts val="0"/>
              </a:spcAft>
              <a:buSzPts val="1200"/>
              <a:buNone/>
              <a:defRPr>
                <a:solidFill>
                  <a:srgbClr val="E51B24"/>
                </a:solidFill>
              </a:defRPr>
            </a:lvl4pPr>
            <a:lvl5pPr lvl="4" rtl="0" algn="ctr">
              <a:lnSpc>
                <a:spcPct val="115000"/>
              </a:lnSpc>
              <a:spcBef>
                <a:spcPts val="1600"/>
              </a:spcBef>
              <a:spcAft>
                <a:spcPts val="0"/>
              </a:spcAft>
              <a:buSzPts val="1200"/>
              <a:buNone/>
              <a:defRPr>
                <a:solidFill>
                  <a:srgbClr val="E51B24"/>
                </a:solidFill>
              </a:defRPr>
            </a:lvl5pPr>
            <a:lvl6pPr lvl="5" rtl="0" algn="ctr">
              <a:lnSpc>
                <a:spcPct val="115000"/>
              </a:lnSpc>
              <a:spcBef>
                <a:spcPts val="1600"/>
              </a:spcBef>
              <a:spcAft>
                <a:spcPts val="0"/>
              </a:spcAft>
              <a:buSzPts val="1200"/>
              <a:buNone/>
              <a:defRPr>
                <a:solidFill>
                  <a:srgbClr val="E51B24"/>
                </a:solidFill>
              </a:defRPr>
            </a:lvl6pPr>
            <a:lvl7pPr lvl="6" rtl="0" algn="ctr">
              <a:lnSpc>
                <a:spcPct val="115000"/>
              </a:lnSpc>
              <a:spcBef>
                <a:spcPts val="1600"/>
              </a:spcBef>
              <a:spcAft>
                <a:spcPts val="0"/>
              </a:spcAft>
              <a:buSzPts val="1200"/>
              <a:buNone/>
              <a:defRPr>
                <a:solidFill>
                  <a:srgbClr val="E51B24"/>
                </a:solidFill>
              </a:defRPr>
            </a:lvl7pPr>
            <a:lvl8pPr lvl="7" rtl="0" algn="ctr">
              <a:lnSpc>
                <a:spcPct val="115000"/>
              </a:lnSpc>
              <a:spcBef>
                <a:spcPts val="1600"/>
              </a:spcBef>
              <a:spcAft>
                <a:spcPts val="0"/>
              </a:spcAft>
              <a:buSzPts val="1200"/>
              <a:buNone/>
              <a:defRPr>
                <a:solidFill>
                  <a:srgbClr val="E51B24"/>
                </a:solidFill>
              </a:defRPr>
            </a:lvl8pPr>
            <a:lvl9pPr lvl="8" rtl="0" algn="ctr">
              <a:lnSpc>
                <a:spcPct val="115000"/>
              </a:lnSpc>
              <a:spcBef>
                <a:spcPts val="1600"/>
              </a:spcBef>
              <a:spcAft>
                <a:spcPts val="1600"/>
              </a:spcAft>
              <a:buSzPts val="1200"/>
              <a:buNone/>
              <a:defRPr>
                <a:solidFill>
                  <a:srgbClr val="E51B24"/>
                </a:solidFill>
              </a:defRPr>
            </a:lvl9pPr>
          </a:lstStyle>
          <a:p/>
        </p:txBody>
      </p:sp>
      <p:sp>
        <p:nvSpPr>
          <p:cNvPr id="1181" name="Google Shape;1181;g17db1370782_0_47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1182" name="Shape 1182"/>
        <p:cNvGrpSpPr/>
        <p:nvPr/>
      </p:nvGrpSpPr>
      <p:grpSpPr>
        <a:xfrm>
          <a:off x="0" y="0"/>
          <a:ext cx="0" cy="0"/>
          <a:chOff x="0" y="0"/>
          <a:chExt cx="0" cy="0"/>
        </a:xfrm>
      </p:grpSpPr>
      <p:cxnSp>
        <p:nvCxnSpPr>
          <p:cNvPr id="1183" name="Google Shape;1183;g17db1370782_0_486"/>
          <p:cNvCxnSpPr/>
          <p:nvPr/>
        </p:nvCxnSpPr>
        <p:spPr>
          <a:xfrm>
            <a:off x="1678950" y="1863425"/>
            <a:ext cx="5786100" cy="0"/>
          </a:xfrm>
          <a:prstGeom prst="straightConnector1">
            <a:avLst/>
          </a:prstGeom>
          <a:noFill/>
          <a:ln cap="flat" cmpd="sng" w="9525">
            <a:solidFill>
              <a:srgbClr val="E41A23"/>
            </a:solidFill>
            <a:prstDash val="solid"/>
            <a:round/>
            <a:headEnd len="sm" w="sm" type="none"/>
            <a:tailEnd len="sm" w="sm" type="none"/>
          </a:ln>
        </p:spPr>
      </p:cxnSp>
      <p:sp>
        <p:nvSpPr>
          <p:cNvPr id="1184" name="Google Shape;1184;g17db1370782_0_486"/>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600"/>
              <a:buNone/>
              <a:defRPr>
                <a:solidFill>
                  <a:srgbClr val="E41A23"/>
                </a:solidFill>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185" name="Google Shape;1185;g17db1370782_0_48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1186" name="Shape 1186"/>
        <p:cNvGrpSpPr/>
        <p:nvPr/>
      </p:nvGrpSpPr>
      <p:grpSpPr>
        <a:xfrm>
          <a:off x="0" y="0"/>
          <a:ext cx="0" cy="0"/>
          <a:chOff x="0" y="0"/>
          <a:chExt cx="0" cy="0"/>
        </a:xfrm>
      </p:grpSpPr>
      <p:sp>
        <p:nvSpPr>
          <p:cNvPr id="1187" name="Google Shape;1187;g17db1370782_0_49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88" name="Google Shape;1188;g17db1370782_0_490"/>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9" name="Google Shape;1189;g17db1370782_0_490"/>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190" name="Google Shape;1190;g17db1370782_0_490"/>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sp>
        <p:nvSpPr>
          <p:cNvPr id="1191" name="Google Shape;1191;g17db1370782_0_490"/>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192" name="Google Shape;1192;g17db1370782_0_49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193" name="Google Shape;1193;g17db1370782_0_49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1194" name="Shape 1194"/>
        <p:cNvGrpSpPr/>
        <p:nvPr/>
      </p:nvGrpSpPr>
      <p:grpSpPr>
        <a:xfrm>
          <a:off x="0" y="0"/>
          <a:ext cx="0" cy="0"/>
          <a:chOff x="0" y="0"/>
          <a:chExt cx="0" cy="0"/>
        </a:xfrm>
      </p:grpSpPr>
      <p:sp>
        <p:nvSpPr>
          <p:cNvPr id="1195" name="Google Shape;1195;g17db1370782_0_49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196" name="Google Shape;1196;g17db1370782_0_498"/>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17db1370782_0_498"/>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id="1198" name="Google Shape;1198;g17db1370782_0_498"/>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199" name="Google Shape;1199;g17db1370782_0_498"/>
          <p:cNvSpPr txBox="1"/>
          <p:nvPr>
            <p:ph type="title"/>
          </p:nvPr>
        </p:nvSpPr>
        <p:spPr>
          <a:xfrm>
            <a:off x="442475" y="280375"/>
            <a:ext cx="55404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00" name="Google Shape;1200;g17db1370782_0_498"/>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17db1370782_0_498"/>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1202" name="Shape 1202"/>
        <p:cNvGrpSpPr/>
        <p:nvPr/>
      </p:nvGrpSpPr>
      <p:grpSpPr>
        <a:xfrm>
          <a:off x="0" y="0"/>
          <a:ext cx="0" cy="0"/>
          <a:chOff x="0" y="0"/>
          <a:chExt cx="0" cy="0"/>
        </a:xfrm>
      </p:grpSpPr>
      <p:sp>
        <p:nvSpPr>
          <p:cNvPr id="1203" name="Google Shape;1203;g17db1370782_0_506"/>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17db1370782_0_50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205" name="Google Shape;1205;g17db1370782_0_506"/>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1206" name="Google Shape;1206;g17db1370782_0_506"/>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07" name="Google Shape;1207;g17db1370782_0_506"/>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08" name="Google Shape;1208;g17db1370782_0_506"/>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09" name="Google Shape;1209;g17db1370782_0_50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Mint">
  <p:cSld name="CUSTOM_6_1_1_1_2">
    <p:spTree>
      <p:nvGrpSpPr>
        <p:cNvPr id="1210" name="Shape 1210"/>
        <p:cNvGrpSpPr/>
        <p:nvPr/>
      </p:nvGrpSpPr>
      <p:grpSpPr>
        <a:xfrm>
          <a:off x="0" y="0"/>
          <a:ext cx="0" cy="0"/>
          <a:chOff x="0" y="0"/>
          <a:chExt cx="0" cy="0"/>
        </a:xfrm>
      </p:grpSpPr>
      <p:sp>
        <p:nvSpPr>
          <p:cNvPr id="1211" name="Google Shape;1211;g17db1370782_0_51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212" name="Google Shape;1212;g17db1370782_0_514"/>
          <p:cNvSpPr/>
          <p:nvPr/>
        </p:nvSpPr>
        <p:spPr>
          <a:xfrm>
            <a:off x="6308325" y="0"/>
            <a:ext cx="2876700" cy="51714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17db1370782_0_514"/>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1214" name="Google Shape;1214;g17db1370782_0_514"/>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15" name="Google Shape;1215;g17db1370782_0_514"/>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16" name="Google Shape;1216;g17db1370782_0_51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17" name="Google Shape;1217;g17db1370782_0_51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1218" name="Shape 1218"/>
        <p:cNvGrpSpPr/>
        <p:nvPr/>
      </p:nvGrpSpPr>
      <p:grpSpPr>
        <a:xfrm>
          <a:off x="0" y="0"/>
          <a:ext cx="0" cy="0"/>
          <a:chOff x="0" y="0"/>
          <a:chExt cx="0" cy="0"/>
        </a:xfrm>
      </p:grpSpPr>
      <p:sp>
        <p:nvSpPr>
          <p:cNvPr id="1219" name="Google Shape;1219;g17db1370782_0_522"/>
          <p:cNvSpPr/>
          <p:nvPr/>
        </p:nvSpPr>
        <p:spPr>
          <a:xfrm>
            <a:off x="0" y="2540700"/>
            <a:ext cx="9144000" cy="26028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17db1370782_0_52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221" name="Google Shape;1221;g17db1370782_0_522"/>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222" name="Google Shape;1222;g17db1370782_0_522"/>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17db1370782_0_522"/>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24" name="Google Shape;1224;g17db1370782_0_522"/>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25" name="Google Shape;1225;g17db1370782_0_52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124" name="Shape 124"/>
        <p:cNvGrpSpPr/>
        <p:nvPr/>
      </p:nvGrpSpPr>
      <p:grpSpPr>
        <a:xfrm>
          <a:off x="0" y="0"/>
          <a:ext cx="0" cy="0"/>
          <a:chOff x="0" y="0"/>
          <a:chExt cx="0" cy="0"/>
        </a:xfrm>
      </p:grpSpPr>
      <p:sp>
        <p:nvSpPr>
          <p:cNvPr id="125" name="Google Shape;125;p116"/>
          <p:cNvSpPr/>
          <p:nvPr/>
        </p:nvSpPr>
        <p:spPr>
          <a:xfrm>
            <a:off x="0" y="2540700"/>
            <a:ext cx="9144000" cy="26028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127" name="Google Shape;127;p116"/>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8" name="Google Shape;128;p116"/>
          <p:cNvSpPr txBox="1"/>
          <p:nvPr>
            <p:ph type="title"/>
          </p:nvPr>
        </p:nvSpPr>
        <p:spPr>
          <a:xfrm>
            <a:off x="442475"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129" name="Google Shape;129;p1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6"/>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16"/>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1226" name="Shape 1226"/>
        <p:cNvGrpSpPr/>
        <p:nvPr/>
      </p:nvGrpSpPr>
      <p:grpSpPr>
        <a:xfrm>
          <a:off x="0" y="0"/>
          <a:ext cx="0" cy="0"/>
          <a:chOff x="0" y="0"/>
          <a:chExt cx="0" cy="0"/>
        </a:xfrm>
      </p:grpSpPr>
      <p:sp>
        <p:nvSpPr>
          <p:cNvPr id="1227" name="Google Shape;1227;g17db1370782_0_530"/>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17db1370782_0_53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229" name="Google Shape;1229;g17db1370782_0_530"/>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230" name="Google Shape;1230;g17db1370782_0_530"/>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17db1370782_0_530"/>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32" name="Google Shape;1232;g17db1370782_0_53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33" name="Google Shape;1233;g17db1370782_0_53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1234" name="Shape 1234"/>
        <p:cNvGrpSpPr/>
        <p:nvPr/>
      </p:nvGrpSpPr>
      <p:grpSpPr>
        <a:xfrm>
          <a:off x="0" y="0"/>
          <a:ext cx="0" cy="0"/>
          <a:chOff x="0" y="0"/>
          <a:chExt cx="0" cy="0"/>
        </a:xfrm>
      </p:grpSpPr>
      <p:sp>
        <p:nvSpPr>
          <p:cNvPr id="1235" name="Google Shape;1235;g17db1370782_0_538"/>
          <p:cNvSpPr/>
          <p:nvPr/>
        </p:nvSpPr>
        <p:spPr>
          <a:xfrm>
            <a:off x="0" y="2540700"/>
            <a:ext cx="9144000" cy="26028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17db1370782_0_53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1237" name="Google Shape;1237;g17db1370782_0_538"/>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38" name="Google Shape;1238;g17db1370782_0_538"/>
          <p:cNvSpPr txBox="1"/>
          <p:nvPr>
            <p:ph type="title"/>
          </p:nvPr>
        </p:nvSpPr>
        <p:spPr>
          <a:xfrm>
            <a:off x="442475"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39" name="Google Shape;1239;g17db1370782_0_538"/>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17db1370782_0_538"/>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17db1370782_0_538"/>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1242" name="Shape 1242"/>
        <p:cNvGrpSpPr/>
        <p:nvPr/>
      </p:nvGrpSpPr>
      <p:grpSpPr>
        <a:xfrm>
          <a:off x="0" y="0"/>
          <a:ext cx="0" cy="0"/>
          <a:chOff x="0" y="0"/>
          <a:chExt cx="0" cy="0"/>
        </a:xfrm>
      </p:grpSpPr>
      <p:sp>
        <p:nvSpPr>
          <p:cNvPr id="1243" name="Google Shape;1243;g17db1370782_0_54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17db1370782_0_546"/>
          <p:cNvSpPr/>
          <p:nvPr/>
        </p:nvSpPr>
        <p:spPr>
          <a:xfrm>
            <a:off x="0" y="2540700"/>
            <a:ext cx="9144000" cy="26028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17db1370782_0_54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1246" name="Google Shape;1246;g17db1370782_0_546"/>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47" name="Google Shape;1247;g17db1370782_0_546"/>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48" name="Google Shape;1248;g17db1370782_0_546"/>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49" name="Google Shape;1249;g17db1370782_0_54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1250" name="Shape 1250"/>
        <p:cNvGrpSpPr/>
        <p:nvPr/>
      </p:nvGrpSpPr>
      <p:grpSpPr>
        <a:xfrm>
          <a:off x="0" y="0"/>
          <a:ext cx="0" cy="0"/>
          <a:chOff x="0" y="0"/>
          <a:chExt cx="0" cy="0"/>
        </a:xfrm>
      </p:grpSpPr>
      <p:sp>
        <p:nvSpPr>
          <p:cNvPr id="1251" name="Google Shape;1251;g17db1370782_0_554"/>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17db1370782_0_554"/>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253" name="Google Shape;1253;g17db1370782_0_554"/>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54" name="Google Shape;1254;g17db1370782_0_554"/>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255" name="Google Shape;1255;g17db1370782_0_554"/>
          <p:cNvPicPr preferRelativeResize="0"/>
          <p:nvPr/>
        </p:nvPicPr>
        <p:blipFill rotWithShape="1">
          <a:blip r:embed="rId2">
            <a:alphaModFix/>
          </a:blip>
          <a:srcRect b="6059" l="0" r="0" t="0"/>
          <a:stretch/>
        </p:blipFill>
        <p:spPr>
          <a:xfrm>
            <a:off x="271800" y="167900"/>
            <a:ext cx="596450" cy="636750"/>
          </a:xfrm>
          <a:prstGeom prst="rect">
            <a:avLst/>
          </a:prstGeom>
          <a:noFill/>
          <a:ln>
            <a:noFill/>
          </a:ln>
        </p:spPr>
      </p:pic>
      <p:sp>
        <p:nvSpPr>
          <p:cNvPr id="1256" name="Google Shape;1256;g17db1370782_0_55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Solo Exercise:</a:t>
            </a:r>
            <a:endParaRPr b="1" i="0" sz="1400" u="none" cap="none" strike="noStrike">
              <a:solidFill>
                <a:srgbClr val="000000"/>
              </a:solidFill>
              <a:latin typeface="Proxima Nova"/>
              <a:ea typeface="Proxima Nova"/>
              <a:cs typeface="Proxima Nova"/>
              <a:sym typeface="Proxima Nova"/>
            </a:endParaRPr>
          </a:p>
        </p:txBody>
      </p:sp>
      <p:sp>
        <p:nvSpPr>
          <p:cNvPr id="1257" name="Google Shape;1257;g17db1370782_0_554"/>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b="0" sz="2400"/>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258" name="Google Shape;1258;g17db1370782_0_554"/>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259" name="Google Shape;1259;g17db1370782_0_554"/>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1260" name="Shape 1260"/>
        <p:cNvGrpSpPr/>
        <p:nvPr/>
      </p:nvGrpSpPr>
      <p:grpSpPr>
        <a:xfrm>
          <a:off x="0" y="0"/>
          <a:ext cx="0" cy="0"/>
          <a:chOff x="0" y="0"/>
          <a:chExt cx="0" cy="0"/>
        </a:xfrm>
      </p:grpSpPr>
      <p:sp>
        <p:nvSpPr>
          <p:cNvPr id="1261" name="Google Shape;1261;g17db1370782_0_564"/>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17db1370782_0_56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1263" name="Google Shape;1263;g17db1370782_0_564"/>
          <p:cNvSpPr txBox="1"/>
          <p:nvPr>
            <p:ph idx="1" type="body"/>
          </p:nvPr>
        </p:nvSpPr>
        <p:spPr>
          <a:xfrm>
            <a:off x="457200" y="12954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64" name="Google Shape;1264;g17db1370782_0_56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265" name="Google Shape;1265;g17db1370782_0_564"/>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1266" name="Google Shape;1266;g17db1370782_0_564"/>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b="0" sz="2400"/>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267" name="Google Shape;1267;g17db1370782_0_564"/>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268" name="Google Shape;1268;g17db1370782_0_564"/>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1269" name="Shape 1269"/>
        <p:cNvGrpSpPr/>
        <p:nvPr/>
      </p:nvGrpSpPr>
      <p:grpSpPr>
        <a:xfrm>
          <a:off x="0" y="0"/>
          <a:ext cx="0" cy="0"/>
          <a:chOff x="0" y="0"/>
          <a:chExt cx="0" cy="0"/>
        </a:xfrm>
      </p:grpSpPr>
      <p:sp>
        <p:nvSpPr>
          <p:cNvPr id="1270" name="Google Shape;1270;g17db1370782_0_573"/>
          <p:cNvSpPr/>
          <p:nvPr/>
        </p:nvSpPr>
        <p:spPr>
          <a:xfrm>
            <a:off x="125" y="-4750"/>
            <a:ext cx="9144000" cy="8013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1" name="Google Shape;1271;g17db1370782_0_573"/>
          <p:cNvPicPr preferRelativeResize="0"/>
          <p:nvPr/>
        </p:nvPicPr>
        <p:blipFill rotWithShape="1">
          <a:blip r:embed="rId2">
            <a:alphaModFix/>
          </a:blip>
          <a:srcRect b="0" l="0" r="0" t="0"/>
          <a:stretch/>
        </p:blipFill>
        <p:spPr>
          <a:xfrm>
            <a:off x="8496574" y="179338"/>
            <a:ext cx="393600" cy="393600"/>
          </a:xfrm>
          <a:prstGeom prst="rect">
            <a:avLst/>
          </a:prstGeom>
          <a:noFill/>
          <a:ln>
            <a:noFill/>
          </a:ln>
        </p:spPr>
      </p:pic>
      <p:sp>
        <p:nvSpPr>
          <p:cNvPr id="1272" name="Google Shape;1272;g17db1370782_0_573"/>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
        <p:nvSpPr>
          <p:cNvPr id="1273" name="Google Shape;1273;g17db1370782_0_573"/>
          <p:cNvSpPr txBox="1"/>
          <p:nvPr>
            <p:ph idx="2"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74" name="Google Shape;1274;g17db1370782_0_57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275" name="Google Shape;1275;g17db1370782_0_573"/>
          <p:cNvPicPr preferRelativeResize="0"/>
          <p:nvPr/>
        </p:nvPicPr>
        <p:blipFill rotWithShape="1">
          <a:blip r:embed="rId3">
            <a:alphaModFix/>
          </a:blip>
          <a:srcRect b="7595" l="0" r="0" t="0"/>
          <a:stretch/>
        </p:blipFill>
        <p:spPr>
          <a:xfrm>
            <a:off x="125" y="166250"/>
            <a:ext cx="1155164" cy="630300"/>
          </a:xfrm>
          <a:prstGeom prst="rect">
            <a:avLst/>
          </a:prstGeom>
          <a:noFill/>
          <a:ln>
            <a:noFill/>
          </a:ln>
        </p:spPr>
      </p:pic>
      <p:sp>
        <p:nvSpPr>
          <p:cNvPr id="1276" name="Google Shape;1276;g17db1370782_0_573"/>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Group Exercise:</a:t>
            </a:r>
            <a:endParaRPr b="1" i="0" sz="1400" u="none" cap="none" strike="noStrike">
              <a:solidFill>
                <a:srgbClr val="000000"/>
              </a:solidFill>
              <a:latin typeface="Proxima Nova"/>
              <a:ea typeface="Proxima Nova"/>
              <a:cs typeface="Proxima Nova"/>
              <a:sym typeface="Proxima Nova"/>
            </a:endParaRPr>
          </a:p>
        </p:txBody>
      </p:sp>
      <p:sp>
        <p:nvSpPr>
          <p:cNvPr id="1277" name="Google Shape;1277;g17db1370782_0_573"/>
          <p:cNvSpPr txBox="1"/>
          <p:nvPr>
            <p:ph type="title"/>
          </p:nvPr>
        </p:nvSpPr>
        <p:spPr>
          <a:xfrm>
            <a:off x="119640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b="0" sz="2400"/>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1278" name="Shape 1278"/>
        <p:cNvGrpSpPr/>
        <p:nvPr/>
      </p:nvGrpSpPr>
      <p:grpSpPr>
        <a:xfrm>
          <a:off x="0" y="0"/>
          <a:ext cx="0" cy="0"/>
          <a:chOff x="0" y="0"/>
          <a:chExt cx="0" cy="0"/>
        </a:xfrm>
      </p:grpSpPr>
      <p:sp>
        <p:nvSpPr>
          <p:cNvPr id="1279" name="Google Shape;1279;g17db1370782_0_582"/>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17db1370782_0_582"/>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pic>
        <p:nvPicPr>
          <p:cNvPr id="1281" name="Google Shape;1281;g17db1370782_0_582"/>
          <p:cNvPicPr preferRelativeResize="0"/>
          <p:nvPr/>
        </p:nvPicPr>
        <p:blipFill rotWithShape="1">
          <a:blip r:embed="rId2">
            <a:alphaModFix/>
          </a:blip>
          <a:srcRect b="45224" l="36465" r="36468" t="3343"/>
          <a:stretch/>
        </p:blipFill>
        <p:spPr>
          <a:xfrm>
            <a:off x="140850" y="82975"/>
            <a:ext cx="667572" cy="713574"/>
          </a:xfrm>
          <a:prstGeom prst="rect">
            <a:avLst/>
          </a:prstGeom>
          <a:noFill/>
          <a:ln>
            <a:noFill/>
          </a:ln>
        </p:spPr>
      </p:pic>
      <p:sp>
        <p:nvSpPr>
          <p:cNvPr id="1282" name="Google Shape;1282;g17db1370782_0_582"/>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83" name="Google Shape;1283;g17db1370782_0_582"/>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284" name="Google Shape;1284;g17db1370782_0_58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Computers Out:</a:t>
            </a:r>
            <a:endParaRPr b="1" i="0" sz="1400" u="none" cap="none" strike="noStrike">
              <a:solidFill>
                <a:srgbClr val="000000"/>
              </a:solidFill>
              <a:latin typeface="Proxima Nova"/>
              <a:ea typeface="Proxima Nova"/>
              <a:cs typeface="Proxima Nova"/>
              <a:sym typeface="Proxima Nova"/>
            </a:endParaRPr>
          </a:p>
        </p:txBody>
      </p:sp>
      <p:sp>
        <p:nvSpPr>
          <p:cNvPr id="1285" name="Google Shape;1285;g17db1370782_0_582"/>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b="0" sz="2400"/>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286" name="Google Shape;1286;g17db1370782_0_582"/>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287" name="Google Shape;1287;g17db1370782_0_582"/>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1288" name="Shape 1288"/>
        <p:cNvGrpSpPr/>
        <p:nvPr/>
      </p:nvGrpSpPr>
      <p:grpSpPr>
        <a:xfrm>
          <a:off x="0" y="0"/>
          <a:ext cx="0" cy="0"/>
          <a:chOff x="0" y="0"/>
          <a:chExt cx="0" cy="0"/>
        </a:xfrm>
      </p:grpSpPr>
      <p:sp>
        <p:nvSpPr>
          <p:cNvPr id="1289" name="Google Shape;1289;g17db1370782_0_592"/>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17db1370782_0_592"/>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291" name="Google Shape;1291;g17db1370782_0_592"/>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92" name="Google Shape;1292;g17db1370782_0_592"/>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293" name="Google Shape;1293;g17db1370782_0_592"/>
          <p:cNvPicPr preferRelativeResize="0"/>
          <p:nvPr/>
        </p:nvPicPr>
        <p:blipFill rotWithShape="1">
          <a:blip r:embed="rId2">
            <a:alphaModFix/>
          </a:blip>
          <a:srcRect b="10738" l="0" r="0" t="0"/>
          <a:stretch/>
        </p:blipFill>
        <p:spPr>
          <a:xfrm>
            <a:off x="42025" y="269745"/>
            <a:ext cx="866825" cy="526804"/>
          </a:xfrm>
          <a:prstGeom prst="rect">
            <a:avLst/>
          </a:prstGeom>
          <a:noFill/>
          <a:ln>
            <a:noFill/>
          </a:ln>
        </p:spPr>
      </p:pic>
      <p:sp>
        <p:nvSpPr>
          <p:cNvPr id="1294" name="Google Shape;1294;g17db1370782_0_59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Guided Walk-Through:</a:t>
            </a:r>
            <a:endParaRPr b="1" i="0" sz="1400" u="none" cap="none" strike="noStrike">
              <a:solidFill>
                <a:schemeClr val="lt1"/>
              </a:solidFill>
              <a:latin typeface="Proxima Nova"/>
              <a:ea typeface="Proxima Nova"/>
              <a:cs typeface="Proxima Nova"/>
              <a:sym typeface="Proxima Nova"/>
            </a:endParaRPr>
          </a:p>
        </p:txBody>
      </p:sp>
      <p:sp>
        <p:nvSpPr>
          <p:cNvPr id="1295" name="Google Shape;1295;g17db1370782_0_592"/>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b="0"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296" name="Google Shape;1296;g17db1370782_0_592"/>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297" name="Google Shape;1297;g17db1370782_0_592"/>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1298" name="Shape 1298"/>
        <p:cNvGrpSpPr/>
        <p:nvPr/>
      </p:nvGrpSpPr>
      <p:grpSpPr>
        <a:xfrm>
          <a:off x="0" y="0"/>
          <a:ext cx="0" cy="0"/>
          <a:chOff x="0" y="0"/>
          <a:chExt cx="0" cy="0"/>
        </a:xfrm>
      </p:grpSpPr>
      <p:sp>
        <p:nvSpPr>
          <p:cNvPr id="1299" name="Google Shape;1299;g17db1370782_0_602"/>
          <p:cNvSpPr/>
          <p:nvPr/>
        </p:nvSpPr>
        <p:spPr>
          <a:xfrm>
            <a:off x="125" y="-4750"/>
            <a:ext cx="9144000" cy="801300"/>
          </a:xfrm>
          <a:prstGeom prst="rect">
            <a:avLst/>
          </a:prstGeom>
          <a:solidFill>
            <a:srgbClr val="0076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17db1370782_0_602"/>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pic>
        <p:nvPicPr>
          <p:cNvPr id="1301" name="Google Shape;1301;g17db1370782_0_602"/>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1302" name="Google Shape;1302;g17db1370782_0_60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303" name="Google Shape;1303;g17db1370782_0_602"/>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b="0"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
        <p:nvSpPr>
          <p:cNvPr id="1304" name="Google Shape;1304;g17db1370782_0_60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Real Cases:</a:t>
            </a:r>
            <a:endParaRPr b="1" i="0" sz="1400" u="none" cap="none" strike="noStrike">
              <a:solidFill>
                <a:schemeClr val="lt1"/>
              </a:solidFill>
              <a:latin typeface="Proxima Nova"/>
              <a:ea typeface="Proxima Nova"/>
              <a:cs typeface="Proxima Nova"/>
              <a:sym typeface="Proxima Nova"/>
            </a:endParaRPr>
          </a:p>
        </p:txBody>
      </p:sp>
      <p:pic>
        <p:nvPicPr>
          <p:cNvPr id="1305" name="Google Shape;1305;g17db1370782_0_602"/>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306" name="Google Shape;1306;g17db1370782_0_602"/>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solidFill>
                  <a:schemeClr val="lt1"/>
                </a:solidFill>
              </a:defRPr>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1307" name="Shape 1307"/>
        <p:cNvGrpSpPr/>
        <p:nvPr/>
      </p:nvGrpSpPr>
      <p:grpSpPr>
        <a:xfrm>
          <a:off x="0" y="0"/>
          <a:ext cx="0" cy="0"/>
          <a:chOff x="0" y="0"/>
          <a:chExt cx="0" cy="0"/>
        </a:xfrm>
      </p:grpSpPr>
      <p:sp>
        <p:nvSpPr>
          <p:cNvPr id="1308" name="Google Shape;1308;g17db1370782_0_611"/>
          <p:cNvSpPr txBox="1"/>
          <p:nvPr>
            <p:ph type="title"/>
          </p:nvPr>
        </p:nvSpPr>
        <p:spPr>
          <a:xfrm>
            <a:off x="442150" y="1086075"/>
            <a:ext cx="82446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None/>
              <a:defRPr>
                <a:solidFill>
                  <a:schemeClr val="lt1"/>
                </a:solidFill>
              </a:defRPr>
            </a:lvl1pPr>
            <a:lvl2pPr lvl="1" rtl="0" algn="l">
              <a:lnSpc>
                <a:spcPct val="100000"/>
              </a:lnSpc>
              <a:spcBef>
                <a:spcPts val="0"/>
              </a:spcBef>
              <a:spcAft>
                <a:spcPts val="0"/>
              </a:spcAft>
              <a:buClr>
                <a:schemeClr val="lt1"/>
              </a:buClr>
              <a:buSzPts val="2600"/>
              <a:buNone/>
              <a:defRPr>
                <a:solidFill>
                  <a:schemeClr val="lt1"/>
                </a:solidFill>
              </a:defRPr>
            </a:lvl2pPr>
            <a:lvl3pPr lvl="2" rtl="0" algn="l">
              <a:lnSpc>
                <a:spcPct val="100000"/>
              </a:lnSpc>
              <a:spcBef>
                <a:spcPts val="0"/>
              </a:spcBef>
              <a:spcAft>
                <a:spcPts val="0"/>
              </a:spcAft>
              <a:buClr>
                <a:schemeClr val="lt1"/>
              </a:buClr>
              <a:buSzPts val="2600"/>
              <a:buNone/>
              <a:defRPr>
                <a:solidFill>
                  <a:schemeClr val="lt1"/>
                </a:solidFill>
              </a:defRPr>
            </a:lvl3pPr>
            <a:lvl4pPr lvl="3" rtl="0" algn="l">
              <a:lnSpc>
                <a:spcPct val="100000"/>
              </a:lnSpc>
              <a:spcBef>
                <a:spcPts val="0"/>
              </a:spcBef>
              <a:spcAft>
                <a:spcPts val="0"/>
              </a:spcAft>
              <a:buClr>
                <a:schemeClr val="lt1"/>
              </a:buClr>
              <a:buSzPts val="2600"/>
              <a:buNone/>
              <a:defRPr>
                <a:solidFill>
                  <a:schemeClr val="lt1"/>
                </a:solidFill>
              </a:defRPr>
            </a:lvl4pPr>
            <a:lvl5pPr lvl="4" rtl="0" algn="l">
              <a:lnSpc>
                <a:spcPct val="100000"/>
              </a:lnSpc>
              <a:spcBef>
                <a:spcPts val="0"/>
              </a:spcBef>
              <a:spcAft>
                <a:spcPts val="0"/>
              </a:spcAft>
              <a:buClr>
                <a:schemeClr val="lt1"/>
              </a:buClr>
              <a:buSzPts val="2600"/>
              <a:buNone/>
              <a:defRPr>
                <a:solidFill>
                  <a:schemeClr val="lt1"/>
                </a:solidFill>
              </a:defRPr>
            </a:lvl5pPr>
            <a:lvl6pPr lvl="5" rtl="0" algn="l">
              <a:lnSpc>
                <a:spcPct val="100000"/>
              </a:lnSpc>
              <a:spcBef>
                <a:spcPts val="0"/>
              </a:spcBef>
              <a:spcAft>
                <a:spcPts val="0"/>
              </a:spcAft>
              <a:buClr>
                <a:schemeClr val="lt1"/>
              </a:buClr>
              <a:buSzPts val="2600"/>
              <a:buNone/>
              <a:defRPr>
                <a:solidFill>
                  <a:schemeClr val="lt1"/>
                </a:solidFill>
              </a:defRPr>
            </a:lvl6pPr>
            <a:lvl7pPr lvl="6" rtl="0" algn="l">
              <a:lnSpc>
                <a:spcPct val="100000"/>
              </a:lnSpc>
              <a:spcBef>
                <a:spcPts val="0"/>
              </a:spcBef>
              <a:spcAft>
                <a:spcPts val="0"/>
              </a:spcAft>
              <a:buClr>
                <a:schemeClr val="lt1"/>
              </a:buClr>
              <a:buSzPts val="2600"/>
              <a:buNone/>
              <a:defRPr>
                <a:solidFill>
                  <a:schemeClr val="lt1"/>
                </a:solidFill>
              </a:defRPr>
            </a:lvl7pPr>
            <a:lvl8pPr lvl="7" rtl="0" algn="l">
              <a:lnSpc>
                <a:spcPct val="100000"/>
              </a:lnSpc>
              <a:spcBef>
                <a:spcPts val="0"/>
              </a:spcBef>
              <a:spcAft>
                <a:spcPts val="0"/>
              </a:spcAft>
              <a:buClr>
                <a:schemeClr val="lt1"/>
              </a:buClr>
              <a:buSzPts val="2600"/>
              <a:buNone/>
              <a:defRPr>
                <a:solidFill>
                  <a:schemeClr val="lt1"/>
                </a:solidFill>
              </a:defRPr>
            </a:lvl8pPr>
            <a:lvl9pPr lvl="8" rtl="0" algn="l">
              <a:lnSpc>
                <a:spcPct val="100000"/>
              </a:lnSpc>
              <a:spcBef>
                <a:spcPts val="0"/>
              </a:spcBef>
              <a:spcAft>
                <a:spcPts val="0"/>
              </a:spcAft>
              <a:buClr>
                <a:schemeClr val="lt1"/>
              </a:buClr>
              <a:buSzPts val="2600"/>
              <a:buNone/>
              <a:defRPr>
                <a:solidFill>
                  <a:schemeClr val="lt1"/>
                </a:solidFill>
              </a:defRPr>
            </a:lvl9pPr>
          </a:lstStyle>
          <a:p/>
        </p:txBody>
      </p:sp>
      <p:sp>
        <p:nvSpPr>
          <p:cNvPr id="1309" name="Google Shape;1309;g17db1370782_0_611"/>
          <p:cNvSpPr txBox="1"/>
          <p:nvPr>
            <p:ph idx="1" type="subTitle"/>
          </p:nvPr>
        </p:nvSpPr>
        <p:spPr>
          <a:xfrm>
            <a:off x="464361" y="2222380"/>
            <a:ext cx="8200200" cy="4593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chemeClr val="lt1"/>
                </a:solidFill>
              </a:defRPr>
            </a:lvl1pPr>
            <a:lvl2pPr lvl="1" rtl="0" algn="l">
              <a:lnSpc>
                <a:spcPct val="115000"/>
              </a:lnSpc>
              <a:spcBef>
                <a:spcPts val="1600"/>
              </a:spcBef>
              <a:spcAft>
                <a:spcPts val="0"/>
              </a:spcAft>
              <a:buSzPts val="1600"/>
              <a:buNone/>
              <a:defRPr>
                <a:solidFill>
                  <a:schemeClr val="lt1"/>
                </a:solidFill>
              </a:defRPr>
            </a:lvl2pPr>
            <a:lvl3pPr lvl="2" rtl="0" algn="l">
              <a:lnSpc>
                <a:spcPct val="115000"/>
              </a:lnSpc>
              <a:spcBef>
                <a:spcPts val="1600"/>
              </a:spcBef>
              <a:spcAft>
                <a:spcPts val="0"/>
              </a:spcAft>
              <a:buSzPts val="1400"/>
              <a:buNone/>
              <a:defRPr>
                <a:solidFill>
                  <a:schemeClr val="lt1"/>
                </a:solidFill>
              </a:defRPr>
            </a:lvl3pPr>
            <a:lvl4pPr lvl="3" rtl="0" algn="l">
              <a:lnSpc>
                <a:spcPct val="115000"/>
              </a:lnSpc>
              <a:spcBef>
                <a:spcPts val="1600"/>
              </a:spcBef>
              <a:spcAft>
                <a:spcPts val="0"/>
              </a:spcAft>
              <a:buSzPts val="1200"/>
              <a:buNone/>
              <a:defRPr>
                <a:solidFill>
                  <a:schemeClr val="lt1"/>
                </a:solidFill>
              </a:defRPr>
            </a:lvl4pPr>
            <a:lvl5pPr lvl="4" rtl="0" algn="l">
              <a:lnSpc>
                <a:spcPct val="115000"/>
              </a:lnSpc>
              <a:spcBef>
                <a:spcPts val="1600"/>
              </a:spcBef>
              <a:spcAft>
                <a:spcPts val="0"/>
              </a:spcAft>
              <a:buSzPts val="1200"/>
              <a:buNone/>
              <a:defRPr>
                <a:solidFill>
                  <a:schemeClr val="lt1"/>
                </a:solidFill>
              </a:defRPr>
            </a:lvl5pPr>
            <a:lvl6pPr lvl="5" rtl="0" algn="l">
              <a:lnSpc>
                <a:spcPct val="115000"/>
              </a:lnSpc>
              <a:spcBef>
                <a:spcPts val="1600"/>
              </a:spcBef>
              <a:spcAft>
                <a:spcPts val="0"/>
              </a:spcAft>
              <a:buSzPts val="1200"/>
              <a:buNone/>
              <a:defRPr>
                <a:solidFill>
                  <a:schemeClr val="lt1"/>
                </a:solidFill>
              </a:defRPr>
            </a:lvl6pPr>
            <a:lvl7pPr lvl="6" rtl="0" algn="l">
              <a:lnSpc>
                <a:spcPct val="115000"/>
              </a:lnSpc>
              <a:spcBef>
                <a:spcPts val="1600"/>
              </a:spcBef>
              <a:spcAft>
                <a:spcPts val="0"/>
              </a:spcAft>
              <a:buSzPts val="1200"/>
              <a:buNone/>
              <a:defRPr>
                <a:solidFill>
                  <a:schemeClr val="lt1"/>
                </a:solidFill>
              </a:defRPr>
            </a:lvl7pPr>
            <a:lvl8pPr lvl="7" rtl="0" algn="l">
              <a:lnSpc>
                <a:spcPct val="115000"/>
              </a:lnSpc>
              <a:spcBef>
                <a:spcPts val="1600"/>
              </a:spcBef>
              <a:spcAft>
                <a:spcPts val="0"/>
              </a:spcAft>
              <a:buSzPts val="1200"/>
              <a:buNone/>
              <a:defRPr>
                <a:solidFill>
                  <a:schemeClr val="lt1"/>
                </a:solidFill>
              </a:defRPr>
            </a:lvl8pPr>
            <a:lvl9pPr lvl="8" rtl="0" algn="l">
              <a:lnSpc>
                <a:spcPct val="115000"/>
              </a:lnSpc>
              <a:spcBef>
                <a:spcPts val="1600"/>
              </a:spcBef>
              <a:spcAft>
                <a:spcPts val="1600"/>
              </a:spcAft>
              <a:buSzPts val="1200"/>
              <a:buNone/>
              <a:defRPr>
                <a:solidFill>
                  <a:schemeClr val="lt1"/>
                </a:solidFill>
              </a:defRPr>
            </a:lvl9pPr>
          </a:lstStyle>
          <a:p/>
        </p:txBody>
      </p:sp>
      <p:sp>
        <p:nvSpPr>
          <p:cNvPr id="1310" name="Google Shape;1310;g17db1370782_0_611"/>
          <p:cNvSpPr/>
          <p:nvPr/>
        </p:nvSpPr>
        <p:spPr>
          <a:xfrm>
            <a:off x="7220025" y="1"/>
            <a:ext cx="1449900" cy="588000"/>
          </a:xfrm>
          <a:prstGeom prst="roundRect">
            <a:avLst>
              <a:gd fmla="val 0" name="adj"/>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311" name="Google Shape;1311;g17db1370782_0_611"/>
          <p:cNvSpPr txBox="1"/>
          <p:nvPr>
            <p:ph idx="2" type="subTitle"/>
          </p:nvPr>
        </p:nvSpPr>
        <p:spPr>
          <a:xfrm>
            <a:off x="7295875" y="97200"/>
            <a:ext cx="15045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400">
                <a:solidFill>
                  <a:srgbClr val="FFFFFF"/>
                </a:solidFill>
              </a:defRPr>
            </a:lvl1pPr>
            <a:lvl2pPr lvl="1" rtl="0" algn="l">
              <a:lnSpc>
                <a:spcPct val="115000"/>
              </a:lnSpc>
              <a:spcBef>
                <a:spcPts val="1600"/>
              </a:spcBef>
              <a:spcAft>
                <a:spcPts val="0"/>
              </a:spcAft>
              <a:buSzPts val="1600"/>
              <a:buNone/>
              <a:defRPr sz="1400">
                <a:solidFill>
                  <a:srgbClr val="FFFFFF"/>
                </a:solidFill>
              </a:defRPr>
            </a:lvl2pPr>
            <a:lvl3pPr lvl="2" rtl="0" algn="l">
              <a:lnSpc>
                <a:spcPct val="115000"/>
              </a:lnSpc>
              <a:spcBef>
                <a:spcPts val="1600"/>
              </a:spcBef>
              <a:spcAft>
                <a:spcPts val="0"/>
              </a:spcAft>
              <a:buSzPts val="1400"/>
              <a:buNone/>
              <a:defRPr sz="1400">
                <a:solidFill>
                  <a:srgbClr val="FFFFFF"/>
                </a:solidFill>
              </a:defRPr>
            </a:lvl3pPr>
            <a:lvl4pPr lvl="3" rtl="0" algn="l">
              <a:lnSpc>
                <a:spcPct val="115000"/>
              </a:lnSpc>
              <a:spcBef>
                <a:spcPts val="1600"/>
              </a:spcBef>
              <a:spcAft>
                <a:spcPts val="0"/>
              </a:spcAft>
              <a:buSzPts val="1200"/>
              <a:buNone/>
              <a:defRPr sz="1400">
                <a:solidFill>
                  <a:srgbClr val="FFFFFF"/>
                </a:solidFill>
              </a:defRPr>
            </a:lvl4pPr>
            <a:lvl5pPr lvl="4" rtl="0" algn="l">
              <a:lnSpc>
                <a:spcPct val="115000"/>
              </a:lnSpc>
              <a:spcBef>
                <a:spcPts val="1600"/>
              </a:spcBef>
              <a:spcAft>
                <a:spcPts val="0"/>
              </a:spcAft>
              <a:buSzPts val="1200"/>
              <a:buNone/>
              <a:defRPr sz="1400">
                <a:solidFill>
                  <a:srgbClr val="FFFFFF"/>
                </a:solidFill>
              </a:defRPr>
            </a:lvl5pPr>
            <a:lvl6pPr lvl="5" rtl="0" algn="l">
              <a:lnSpc>
                <a:spcPct val="115000"/>
              </a:lnSpc>
              <a:spcBef>
                <a:spcPts val="1600"/>
              </a:spcBef>
              <a:spcAft>
                <a:spcPts val="0"/>
              </a:spcAft>
              <a:buSzPts val="1200"/>
              <a:buNone/>
              <a:defRPr sz="1400">
                <a:solidFill>
                  <a:srgbClr val="FFFFFF"/>
                </a:solidFill>
              </a:defRPr>
            </a:lvl6pPr>
            <a:lvl7pPr lvl="6" rtl="0" algn="l">
              <a:lnSpc>
                <a:spcPct val="115000"/>
              </a:lnSpc>
              <a:spcBef>
                <a:spcPts val="1600"/>
              </a:spcBef>
              <a:spcAft>
                <a:spcPts val="0"/>
              </a:spcAft>
              <a:buSzPts val="1200"/>
              <a:buNone/>
              <a:defRPr sz="1400">
                <a:solidFill>
                  <a:srgbClr val="FFFFFF"/>
                </a:solidFill>
              </a:defRPr>
            </a:lvl7pPr>
            <a:lvl8pPr lvl="7" rtl="0" algn="l">
              <a:lnSpc>
                <a:spcPct val="115000"/>
              </a:lnSpc>
              <a:spcBef>
                <a:spcPts val="1600"/>
              </a:spcBef>
              <a:spcAft>
                <a:spcPts val="0"/>
              </a:spcAft>
              <a:buSzPts val="1200"/>
              <a:buNone/>
              <a:defRPr sz="1400">
                <a:solidFill>
                  <a:srgbClr val="FFFFFF"/>
                </a:solidFill>
              </a:defRPr>
            </a:lvl8pPr>
            <a:lvl9pPr lvl="8" rtl="0" algn="l">
              <a:lnSpc>
                <a:spcPct val="115000"/>
              </a:lnSpc>
              <a:spcBef>
                <a:spcPts val="1600"/>
              </a:spcBef>
              <a:spcAft>
                <a:spcPts val="1600"/>
              </a:spcAft>
              <a:buSzPts val="1200"/>
              <a:buNone/>
              <a:defRPr sz="1400">
                <a:solidFill>
                  <a:srgbClr val="FFFFFF"/>
                </a:solidFill>
              </a:defRPr>
            </a:lvl9pPr>
          </a:lstStyle>
          <a:p/>
        </p:txBody>
      </p:sp>
      <p:sp>
        <p:nvSpPr>
          <p:cNvPr id="1312" name="Google Shape;1312;g17db1370782_0_611"/>
          <p:cNvSpPr txBox="1"/>
          <p:nvPr>
            <p:ph idx="3" type="subTitle"/>
          </p:nvPr>
        </p:nvSpPr>
        <p:spPr>
          <a:xfrm>
            <a:off x="464361" y="2800228"/>
            <a:ext cx="8200200" cy="4593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chemeClr val="lt1"/>
                </a:solidFill>
              </a:defRPr>
            </a:lvl1pPr>
            <a:lvl2pPr lvl="1" rtl="0" algn="l">
              <a:lnSpc>
                <a:spcPct val="115000"/>
              </a:lnSpc>
              <a:spcBef>
                <a:spcPts val="1600"/>
              </a:spcBef>
              <a:spcAft>
                <a:spcPts val="0"/>
              </a:spcAft>
              <a:buSzPts val="1600"/>
              <a:buNone/>
              <a:defRPr>
                <a:solidFill>
                  <a:schemeClr val="lt1"/>
                </a:solidFill>
              </a:defRPr>
            </a:lvl2pPr>
            <a:lvl3pPr lvl="2" rtl="0" algn="l">
              <a:lnSpc>
                <a:spcPct val="115000"/>
              </a:lnSpc>
              <a:spcBef>
                <a:spcPts val="1600"/>
              </a:spcBef>
              <a:spcAft>
                <a:spcPts val="0"/>
              </a:spcAft>
              <a:buSzPts val="1400"/>
              <a:buNone/>
              <a:defRPr>
                <a:solidFill>
                  <a:schemeClr val="lt1"/>
                </a:solidFill>
              </a:defRPr>
            </a:lvl3pPr>
            <a:lvl4pPr lvl="3" rtl="0" algn="l">
              <a:lnSpc>
                <a:spcPct val="115000"/>
              </a:lnSpc>
              <a:spcBef>
                <a:spcPts val="1600"/>
              </a:spcBef>
              <a:spcAft>
                <a:spcPts val="0"/>
              </a:spcAft>
              <a:buSzPts val="1200"/>
              <a:buNone/>
              <a:defRPr>
                <a:solidFill>
                  <a:schemeClr val="lt1"/>
                </a:solidFill>
              </a:defRPr>
            </a:lvl4pPr>
            <a:lvl5pPr lvl="4" rtl="0" algn="l">
              <a:lnSpc>
                <a:spcPct val="115000"/>
              </a:lnSpc>
              <a:spcBef>
                <a:spcPts val="1600"/>
              </a:spcBef>
              <a:spcAft>
                <a:spcPts val="0"/>
              </a:spcAft>
              <a:buSzPts val="1200"/>
              <a:buNone/>
              <a:defRPr>
                <a:solidFill>
                  <a:schemeClr val="lt1"/>
                </a:solidFill>
              </a:defRPr>
            </a:lvl5pPr>
            <a:lvl6pPr lvl="5" rtl="0" algn="l">
              <a:lnSpc>
                <a:spcPct val="115000"/>
              </a:lnSpc>
              <a:spcBef>
                <a:spcPts val="1600"/>
              </a:spcBef>
              <a:spcAft>
                <a:spcPts val="0"/>
              </a:spcAft>
              <a:buSzPts val="1200"/>
              <a:buNone/>
              <a:defRPr>
                <a:solidFill>
                  <a:schemeClr val="lt1"/>
                </a:solidFill>
              </a:defRPr>
            </a:lvl6pPr>
            <a:lvl7pPr lvl="6" rtl="0" algn="l">
              <a:lnSpc>
                <a:spcPct val="115000"/>
              </a:lnSpc>
              <a:spcBef>
                <a:spcPts val="1600"/>
              </a:spcBef>
              <a:spcAft>
                <a:spcPts val="0"/>
              </a:spcAft>
              <a:buSzPts val="1200"/>
              <a:buNone/>
              <a:defRPr>
                <a:solidFill>
                  <a:schemeClr val="lt1"/>
                </a:solidFill>
              </a:defRPr>
            </a:lvl7pPr>
            <a:lvl8pPr lvl="7" rtl="0" algn="l">
              <a:lnSpc>
                <a:spcPct val="115000"/>
              </a:lnSpc>
              <a:spcBef>
                <a:spcPts val="1600"/>
              </a:spcBef>
              <a:spcAft>
                <a:spcPts val="0"/>
              </a:spcAft>
              <a:buSzPts val="1200"/>
              <a:buNone/>
              <a:defRPr>
                <a:solidFill>
                  <a:schemeClr val="lt1"/>
                </a:solidFill>
              </a:defRPr>
            </a:lvl8pPr>
            <a:lvl9pPr lvl="8" rtl="0" algn="l">
              <a:lnSpc>
                <a:spcPct val="115000"/>
              </a:lnSpc>
              <a:spcBef>
                <a:spcPts val="1600"/>
              </a:spcBef>
              <a:spcAft>
                <a:spcPts val="1600"/>
              </a:spcAft>
              <a:buSzPts val="1200"/>
              <a:buNone/>
              <a:defRPr>
                <a:solidFill>
                  <a:schemeClr val="lt1"/>
                </a:solidFill>
              </a:defRPr>
            </a:lvl9pPr>
          </a:lstStyle>
          <a:p/>
        </p:txBody>
      </p:sp>
      <p:sp>
        <p:nvSpPr>
          <p:cNvPr id="1313" name="Google Shape;1313;g17db1370782_0_611"/>
          <p:cNvSpPr txBox="1"/>
          <p:nvPr>
            <p:ph idx="4" type="subTitle"/>
          </p:nvPr>
        </p:nvSpPr>
        <p:spPr>
          <a:xfrm>
            <a:off x="464361" y="3378077"/>
            <a:ext cx="8200200" cy="4593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chemeClr val="lt1"/>
                </a:solidFill>
              </a:defRPr>
            </a:lvl1pPr>
            <a:lvl2pPr lvl="1" rtl="0" algn="l">
              <a:lnSpc>
                <a:spcPct val="115000"/>
              </a:lnSpc>
              <a:spcBef>
                <a:spcPts val="1600"/>
              </a:spcBef>
              <a:spcAft>
                <a:spcPts val="0"/>
              </a:spcAft>
              <a:buSzPts val="1600"/>
              <a:buNone/>
              <a:defRPr>
                <a:solidFill>
                  <a:schemeClr val="lt1"/>
                </a:solidFill>
              </a:defRPr>
            </a:lvl2pPr>
            <a:lvl3pPr lvl="2" rtl="0" algn="l">
              <a:lnSpc>
                <a:spcPct val="115000"/>
              </a:lnSpc>
              <a:spcBef>
                <a:spcPts val="1600"/>
              </a:spcBef>
              <a:spcAft>
                <a:spcPts val="0"/>
              </a:spcAft>
              <a:buSzPts val="1400"/>
              <a:buNone/>
              <a:defRPr>
                <a:solidFill>
                  <a:schemeClr val="lt1"/>
                </a:solidFill>
              </a:defRPr>
            </a:lvl3pPr>
            <a:lvl4pPr lvl="3" rtl="0" algn="l">
              <a:lnSpc>
                <a:spcPct val="115000"/>
              </a:lnSpc>
              <a:spcBef>
                <a:spcPts val="1600"/>
              </a:spcBef>
              <a:spcAft>
                <a:spcPts val="0"/>
              </a:spcAft>
              <a:buSzPts val="1200"/>
              <a:buNone/>
              <a:defRPr>
                <a:solidFill>
                  <a:schemeClr val="lt1"/>
                </a:solidFill>
              </a:defRPr>
            </a:lvl4pPr>
            <a:lvl5pPr lvl="4" rtl="0" algn="l">
              <a:lnSpc>
                <a:spcPct val="115000"/>
              </a:lnSpc>
              <a:spcBef>
                <a:spcPts val="1600"/>
              </a:spcBef>
              <a:spcAft>
                <a:spcPts val="0"/>
              </a:spcAft>
              <a:buSzPts val="1200"/>
              <a:buNone/>
              <a:defRPr>
                <a:solidFill>
                  <a:schemeClr val="lt1"/>
                </a:solidFill>
              </a:defRPr>
            </a:lvl5pPr>
            <a:lvl6pPr lvl="5" rtl="0" algn="l">
              <a:lnSpc>
                <a:spcPct val="115000"/>
              </a:lnSpc>
              <a:spcBef>
                <a:spcPts val="1600"/>
              </a:spcBef>
              <a:spcAft>
                <a:spcPts val="0"/>
              </a:spcAft>
              <a:buSzPts val="1200"/>
              <a:buNone/>
              <a:defRPr>
                <a:solidFill>
                  <a:schemeClr val="lt1"/>
                </a:solidFill>
              </a:defRPr>
            </a:lvl6pPr>
            <a:lvl7pPr lvl="6" rtl="0" algn="l">
              <a:lnSpc>
                <a:spcPct val="115000"/>
              </a:lnSpc>
              <a:spcBef>
                <a:spcPts val="1600"/>
              </a:spcBef>
              <a:spcAft>
                <a:spcPts val="0"/>
              </a:spcAft>
              <a:buSzPts val="1200"/>
              <a:buNone/>
              <a:defRPr>
                <a:solidFill>
                  <a:schemeClr val="lt1"/>
                </a:solidFill>
              </a:defRPr>
            </a:lvl7pPr>
            <a:lvl8pPr lvl="7" rtl="0" algn="l">
              <a:lnSpc>
                <a:spcPct val="115000"/>
              </a:lnSpc>
              <a:spcBef>
                <a:spcPts val="1600"/>
              </a:spcBef>
              <a:spcAft>
                <a:spcPts val="0"/>
              </a:spcAft>
              <a:buSzPts val="1200"/>
              <a:buNone/>
              <a:defRPr>
                <a:solidFill>
                  <a:schemeClr val="lt1"/>
                </a:solidFill>
              </a:defRPr>
            </a:lvl8pPr>
            <a:lvl9pPr lvl="8" rtl="0" algn="l">
              <a:lnSpc>
                <a:spcPct val="115000"/>
              </a:lnSpc>
              <a:spcBef>
                <a:spcPts val="1600"/>
              </a:spcBef>
              <a:spcAft>
                <a:spcPts val="1600"/>
              </a:spcAft>
              <a:buSzPts val="1200"/>
              <a:buNone/>
              <a:defRPr>
                <a:solidFill>
                  <a:schemeClr val="lt1"/>
                </a:solidFill>
              </a:defRPr>
            </a:lvl9pPr>
          </a:lstStyle>
          <a:p/>
        </p:txBody>
      </p:sp>
      <p:sp>
        <p:nvSpPr>
          <p:cNvPr id="1314" name="Google Shape;1314;g17db1370782_0_611"/>
          <p:cNvSpPr txBox="1"/>
          <p:nvPr>
            <p:ph idx="5" type="subTitle"/>
          </p:nvPr>
        </p:nvSpPr>
        <p:spPr>
          <a:xfrm>
            <a:off x="464361" y="3918600"/>
            <a:ext cx="8200200" cy="4593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chemeClr val="lt1"/>
                </a:solidFill>
              </a:defRPr>
            </a:lvl1pPr>
            <a:lvl2pPr lvl="1" rtl="0" algn="l">
              <a:lnSpc>
                <a:spcPct val="115000"/>
              </a:lnSpc>
              <a:spcBef>
                <a:spcPts val="1600"/>
              </a:spcBef>
              <a:spcAft>
                <a:spcPts val="0"/>
              </a:spcAft>
              <a:buSzPts val="1600"/>
              <a:buNone/>
              <a:defRPr>
                <a:solidFill>
                  <a:schemeClr val="lt1"/>
                </a:solidFill>
              </a:defRPr>
            </a:lvl2pPr>
            <a:lvl3pPr lvl="2" rtl="0" algn="l">
              <a:lnSpc>
                <a:spcPct val="115000"/>
              </a:lnSpc>
              <a:spcBef>
                <a:spcPts val="1600"/>
              </a:spcBef>
              <a:spcAft>
                <a:spcPts val="0"/>
              </a:spcAft>
              <a:buSzPts val="1400"/>
              <a:buNone/>
              <a:defRPr>
                <a:solidFill>
                  <a:schemeClr val="lt1"/>
                </a:solidFill>
              </a:defRPr>
            </a:lvl3pPr>
            <a:lvl4pPr lvl="3" rtl="0" algn="l">
              <a:lnSpc>
                <a:spcPct val="115000"/>
              </a:lnSpc>
              <a:spcBef>
                <a:spcPts val="1600"/>
              </a:spcBef>
              <a:spcAft>
                <a:spcPts val="0"/>
              </a:spcAft>
              <a:buSzPts val="1200"/>
              <a:buNone/>
              <a:defRPr>
                <a:solidFill>
                  <a:schemeClr val="lt1"/>
                </a:solidFill>
              </a:defRPr>
            </a:lvl4pPr>
            <a:lvl5pPr lvl="4" rtl="0" algn="l">
              <a:lnSpc>
                <a:spcPct val="115000"/>
              </a:lnSpc>
              <a:spcBef>
                <a:spcPts val="1600"/>
              </a:spcBef>
              <a:spcAft>
                <a:spcPts val="0"/>
              </a:spcAft>
              <a:buSzPts val="1200"/>
              <a:buNone/>
              <a:defRPr>
                <a:solidFill>
                  <a:schemeClr val="lt1"/>
                </a:solidFill>
              </a:defRPr>
            </a:lvl5pPr>
            <a:lvl6pPr lvl="5" rtl="0" algn="l">
              <a:lnSpc>
                <a:spcPct val="115000"/>
              </a:lnSpc>
              <a:spcBef>
                <a:spcPts val="1600"/>
              </a:spcBef>
              <a:spcAft>
                <a:spcPts val="0"/>
              </a:spcAft>
              <a:buSzPts val="1200"/>
              <a:buNone/>
              <a:defRPr>
                <a:solidFill>
                  <a:schemeClr val="lt1"/>
                </a:solidFill>
              </a:defRPr>
            </a:lvl6pPr>
            <a:lvl7pPr lvl="6" rtl="0" algn="l">
              <a:lnSpc>
                <a:spcPct val="115000"/>
              </a:lnSpc>
              <a:spcBef>
                <a:spcPts val="1600"/>
              </a:spcBef>
              <a:spcAft>
                <a:spcPts val="0"/>
              </a:spcAft>
              <a:buSzPts val="1200"/>
              <a:buNone/>
              <a:defRPr>
                <a:solidFill>
                  <a:schemeClr val="lt1"/>
                </a:solidFill>
              </a:defRPr>
            </a:lvl7pPr>
            <a:lvl8pPr lvl="7" rtl="0" algn="l">
              <a:lnSpc>
                <a:spcPct val="115000"/>
              </a:lnSpc>
              <a:spcBef>
                <a:spcPts val="1600"/>
              </a:spcBef>
              <a:spcAft>
                <a:spcPts val="0"/>
              </a:spcAft>
              <a:buSzPts val="1200"/>
              <a:buNone/>
              <a:defRPr>
                <a:solidFill>
                  <a:schemeClr val="lt1"/>
                </a:solidFill>
              </a:defRPr>
            </a:lvl8pPr>
            <a:lvl9pPr lvl="8" rtl="0" algn="l">
              <a:lnSpc>
                <a:spcPct val="115000"/>
              </a:lnSpc>
              <a:spcBef>
                <a:spcPts val="1600"/>
              </a:spcBef>
              <a:spcAft>
                <a:spcPts val="1600"/>
              </a:spcAft>
              <a:buSzPts val="1200"/>
              <a:buNone/>
              <a:defRPr>
                <a:solidFill>
                  <a:schemeClr val="lt1"/>
                </a:solidFill>
              </a:defRPr>
            </a:lvl9pPr>
          </a:lstStyle>
          <a:p/>
        </p:txBody>
      </p:sp>
      <p:sp>
        <p:nvSpPr>
          <p:cNvPr id="1315" name="Google Shape;1315;g17db1370782_0_611"/>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Proxima Nova"/>
                <a:ea typeface="Proxima Nova"/>
                <a:cs typeface="Proxima Nova"/>
                <a:sym typeface="Proxima Nova"/>
              </a:rPr>
              <a:t>Trivia!</a:t>
            </a:r>
            <a:endParaRPr b="0" i="0" sz="1400" u="none" cap="none" strike="noStrike">
              <a:solidFill>
                <a:schemeClr val="lt2"/>
              </a:solidFill>
              <a:latin typeface="Proxima Nova"/>
              <a:ea typeface="Proxima Nova"/>
              <a:cs typeface="Proxima Nova"/>
              <a:sym typeface="Proxima Nova"/>
            </a:endParaRPr>
          </a:p>
        </p:txBody>
      </p:sp>
      <p:sp>
        <p:nvSpPr>
          <p:cNvPr id="1316" name="Google Shape;1316;g17db1370782_0_61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16" name="Shape 16"/>
        <p:cNvGrpSpPr/>
        <p:nvPr/>
      </p:nvGrpSpPr>
      <p:grpSpPr>
        <a:xfrm>
          <a:off x="0" y="0"/>
          <a:ext cx="0" cy="0"/>
          <a:chOff x="0" y="0"/>
          <a:chExt cx="0" cy="0"/>
        </a:xfrm>
      </p:grpSpPr>
      <p:sp>
        <p:nvSpPr>
          <p:cNvPr id="17" name="Google Shape;17;p36"/>
          <p:cNvSpPr txBox="1"/>
          <p:nvPr>
            <p:ph idx="12" type="sldNum"/>
          </p:nvPr>
        </p:nvSpPr>
        <p:spPr>
          <a:xfrm>
            <a:off x="457200" y="4662725"/>
            <a:ext cx="23721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8" name="Google Shape;18;p36"/>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132" name="Shape 132"/>
        <p:cNvGrpSpPr/>
        <p:nvPr/>
      </p:nvGrpSpPr>
      <p:grpSpPr>
        <a:xfrm>
          <a:off x="0" y="0"/>
          <a:ext cx="0" cy="0"/>
          <a:chOff x="0" y="0"/>
          <a:chExt cx="0" cy="0"/>
        </a:xfrm>
      </p:grpSpPr>
      <p:sp>
        <p:nvSpPr>
          <p:cNvPr id="133" name="Google Shape;133;p11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17"/>
          <p:cNvSpPr/>
          <p:nvPr/>
        </p:nvSpPr>
        <p:spPr>
          <a:xfrm>
            <a:off x="0" y="2540700"/>
            <a:ext cx="9144000" cy="26028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17"/>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136" name="Google Shape;136;p117"/>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37" name="Google Shape;137;p117"/>
          <p:cNvSpPr txBox="1"/>
          <p:nvPr>
            <p:ph idx="1" type="body"/>
          </p:nvPr>
        </p:nvSpPr>
        <p:spPr>
          <a:xfrm>
            <a:off x="457200" y="829175"/>
            <a:ext cx="82296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38" name="Google Shape;138;p117"/>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139" name="Google Shape;139;p11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1317" name="Shape 1317"/>
        <p:cNvGrpSpPr/>
        <p:nvPr/>
      </p:nvGrpSpPr>
      <p:grpSpPr>
        <a:xfrm>
          <a:off x="0" y="0"/>
          <a:ext cx="0" cy="0"/>
          <a:chOff x="0" y="0"/>
          <a:chExt cx="0" cy="0"/>
        </a:xfrm>
      </p:grpSpPr>
      <p:sp>
        <p:nvSpPr>
          <p:cNvPr id="1318" name="Google Shape;1318;g17db1370782_0_621"/>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1"/>
              </a:solidFill>
              <a:latin typeface="Arial"/>
              <a:ea typeface="Arial"/>
              <a:cs typeface="Arial"/>
              <a:sym typeface="Arial"/>
            </a:endParaRPr>
          </a:p>
        </p:txBody>
      </p:sp>
      <p:sp>
        <p:nvSpPr>
          <p:cNvPr id="1319" name="Google Shape;1319;g17db1370782_0_621"/>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Proxima Nova"/>
              <a:ea typeface="Proxima Nova"/>
              <a:cs typeface="Proxima Nova"/>
              <a:sym typeface="Proxima Nova"/>
            </a:endParaRPr>
          </a:p>
        </p:txBody>
      </p:sp>
      <p:sp>
        <p:nvSpPr>
          <p:cNvPr id="1320" name="Google Shape;1320;g17db1370782_0_621"/>
          <p:cNvSpPr txBox="1"/>
          <p:nvPr>
            <p:ph type="title"/>
          </p:nvPr>
        </p:nvSpPr>
        <p:spPr>
          <a:xfrm>
            <a:off x="457210" y="257255"/>
            <a:ext cx="33939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solidFill>
                  <a:schemeClr val="lt1"/>
                </a:solidFill>
              </a:defRPr>
            </a:lvl1pPr>
            <a:lvl2pPr lvl="1" rtl="0" algn="l">
              <a:lnSpc>
                <a:spcPct val="100000"/>
              </a:lnSpc>
              <a:spcBef>
                <a:spcPts val="0"/>
              </a:spcBef>
              <a:spcAft>
                <a:spcPts val="0"/>
              </a:spcAft>
              <a:buSzPts val="2600"/>
              <a:buNone/>
              <a:defRPr>
                <a:solidFill>
                  <a:schemeClr val="lt1"/>
                </a:solidFill>
              </a:defRPr>
            </a:lvl2pPr>
            <a:lvl3pPr lvl="2" rtl="0" algn="l">
              <a:lnSpc>
                <a:spcPct val="100000"/>
              </a:lnSpc>
              <a:spcBef>
                <a:spcPts val="0"/>
              </a:spcBef>
              <a:spcAft>
                <a:spcPts val="0"/>
              </a:spcAft>
              <a:buSzPts val="2600"/>
              <a:buNone/>
              <a:defRPr>
                <a:solidFill>
                  <a:schemeClr val="lt1"/>
                </a:solidFill>
              </a:defRPr>
            </a:lvl3pPr>
            <a:lvl4pPr lvl="3" rtl="0" algn="l">
              <a:lnSpc>
                <a:spcPct val="100000"/>
              </a:lnSpc>
              <a:spcBef>
                <a:spcPts val="0"/>
              </a:spcBef>
              <a:spcAft>
                <a:spcPts val="0"/>
              </a:spcAft>
              <a:buSzPts val="2600"/>
              <a:buNone/>
              <a:defRPr>
                <a:solidFill>
                  <a:schemeClr val="lt1"/>
                </a:solidFill>
              </a:defRPr>
            </a:lvl4pPr>
            <a:lvl5pPr lvl="4" rtl="0" algn="l">
              <a:lnSpc>
                <a:spcPct val="100000"/>
              </a:lnSpc>
              <a:spcBef>
                <a:spcPts val="0"/>
              </a:spcBef>
              <a:spcAft>
                <a:spcPts val="0"/>
              </a:spcAft>
              <a:buSzPts val="2600"/>
              <a:buNone/>
              <a:defRPr>
                <a:solidFill>
                  <a:schemeClr val="lt1"/>
                </a:solidFill>
              </a:defRPr>
            </a:lvl5pPr>
            <a:lvl6pPr lvl="5" rtl="0" algn="l">
              <a:lnSpc>
                <a:spcPct val="100000"/>
              </a:lnSpc>
              <a:spcBef>
                <a:spcPts val="0"/>
              </a:spcBef>
              <a:spcAft>
                <a:spcPts val="0"/>
              </a:spcAft>
              <a:buSzPts val="2600"/>
              <a:buNone/>
              <a:defRPr>
                <a:solidFill>
                  <a:schemeClr val="lt1"/>
                </a:solidFill>
              </a:defRPr>
            </a:lvl6pPr>
            <a:lvl7pPr lvl="6" rtl="0" algn="l">
              <a:lnSpc>
                <a:spcPct val="100000"/>
              </a:lnSpc>
              <a:spcBef>
                <a:spcPts val="0"/>
              </a:spcBef>
              <a:spcAft>
                <a:spcPts val="0"/>
              </a:spcAft>
              <a:buSzPts val="2600"/>
              <a:buNone/>
              <a:defRPr>
                <a:solidFill>
                  <a:schemeClr val="lt1"/>
                </a:solidFill>
              </a:defRPr>
            </a:lvl7pPr>
            <a:lvl8pPr lvl="7" rtl="0" algn="l">
              <a:lnSpc>
                <a:spcPct val="100000"/>
              </a:lnSpc>
              <a:spcBef>
                <a:spcPts val="0"/>
              </a:spcBef>
              <a:spcAft>
                <a:spcPts val="0"/>
              </a:spcAft>
              <a:buSzPts val="2600"/>
              <a:buNone/>
              <a:defRPr>
                <a:solidFill>
                  <a:schemeClr val="lt1"/>
                </a:solidFill>
              </a:defRPr>
            </a:lvl8pPr>
            <a:lvl9pPr lvl="8" rtl="0" algn="l">
              <a:lnSpc>
                <a:spcPct val="100000"/>
              </a:lnSpc>
              <a:spcBef>
                <a:spcPts val="0"/>
              </a:spcBef>
              <a:spcAft>
                <a:spcPts val="0"/>
              </a:spcAft>
              <a:buSzPts val="2600"/>
              <a:buNone/>
              <a:defRPr>
                <a:solidFill>
                  <a:schemeClr val="lt1"/>
                </a:solidFill>
              </a:defRPr>
            </a:lvl9pPr>
          </a:lstStyle>
          <a:p/>
        </p:txBody>
      </p:sp>
      <p:sp>
        <p:nvSpPr>
          <p:cNvPr id="1321" name="Google Shape;1321;g17db1370782_0_621"/>
          <p:cNvSpPr txBox="1"/>
          <p:nvPr>
            <p:ph idx="2" type="title"/>
          </p:nvPr>
        </p:nvSpPr>
        <p:spPr>
          <a:xfrm>
            <a:off x="4847170" y="257255"/>
            <a:ext cx="33939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322" name="Google Shape;1322;g17db1370782_0_621"/>
          <p:cNvSpPr txBox="1"/>
          <p:nvPr>
            <p:ph idx="1" type="subTitle"/>
          </p:nvPr>
        </p:nvSpPr>
        <p:spPr>
          <a:xfrm>
            <a:off x="457200" y="1248100"/>
            <a:ext cx="3975000" cy="315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b="1" sz="2000">
                <a:solidFill>
                  <a:schemeClr val="lt1"/>
                </a:solidFill>
              </a:defRPr>
            </a:lvl1pPr>
            <a:lvl2pPr lvl="1" rtl="0" algn="l">
              <a:lnSpc>
                <a:spcPct val="115000"/>
              </a:lnSpc>
              <a:spcBef>
                <a:spcPts val="1600"/>
              </a:spcBef>
              <a:spcAft>
                <a:spcPts val="0"/>
              </a:spcAft>
              <a:buSzPts val="1600"/>
              <a:buNone/>
              <a:defRPr>
                <a:solidFill>
                  <a:schemeClr val="lt1"/>
                </a:solidFill>
              </a:defRPr>
            </a:lvl2pPr>
            <a:lvl3pPr lvl="2" rtl="0" algn="l">
              <a:lnSpc>
                <a:spcPct val="115000"/>
              </a:lnSpc>
              <a:spcBef>
                <a:spcPts val="1600"/>
              </a:spcBef>
              <a:spcAft>
                <a:spcPts val="0"/>
              </a:spcAft>
              <a:buSzPts val="1400"/>
              <a:buNone/>
              <a:defRPr>
                <a:solidFill>
                  <a:schemeClr val="lt1"/>
                </a:solidFill>
              </a:defRPr>
            </a:lvl3pPr>
            <a:lvl4pPr lvl="3" rtl="0" algn="l">
              <a:lnSpc>
                <a:spcPct val="115000"/>
              </a:lnSpc>
              <a:spcBef>
                <a:spcPts val="1600"/>
              </a:spcBef>
              <a:spcAft>
                <a:spcPts val="0"/>
              </a:spcAft>
              <a:buSzPts val="1200"/>
              <a:buNone/>
              <a:defRPr>
                <a:solidFill>
                  <a:schemeClr val="lt1"/>
                </a:solidFill>
              </a:defRPr>
            </a:lvl4pPr>
            <a:lvl5pPr lvl="4" rtl="0" algn="l">
              <a:lnSpc>
                <a:spcPct val="115000"/>
              </a:lnSpc>
              <a:spcBef>
                <a:spcPts val="1600"/>
              </a:spcBef>
              <a:spcAft>
                <a:spcPts val="0"/>
              </a:spcAft>
              <a:buSzPts val="1200"/>
              <a:buNone/>
              <a:defRPr>
                <a:solidFill>
                  <a:schemeClr val="lt1"/>
                </a:solidFill>
              </a:defRPr>
            </a:lvl5pPr>
            <a:lvl6pPr lvl="5" rtl="0" algn="l">
              <a:lnSpc>
                <a:spcPct val="115000"/>
              </a:lnSpc>
              <a:spcBef>
                <a:spcPts val="1600"/>
              </a:spcBef>
              <a:spcAft>
                <a:spcPts val="0"/>
              </a:spcAft>
              <a:buSzPts val="1200"/>
              <a:buNone/>
              <a:defRPr>
                <a:solidFill>
                  <a:schemeClr val="lt1"/>
                </a:solidFill>
              </a:defRPr>
            </a:lvl6pPr>
            <a:lvl7pPr lvl="6" rtl="0" algn="l">
              <a:lnSpc>
                <a:spcPct val="115000"/>
              </a:lnSpc>
              <a:spcBef>
                <a:spcPts val="1600"/>
              </a:spcBef>
              <a:spcAft>
                <a:spcPts val="0"/>
              </a:spcAft>
              <a:buSzPts val="1200"/>
              <a:buNone/>
              <a:defRPr>
                <a:solidFill>
                  <a:schemeClr val="lt1"/>
                </a:solidFill>
              </a:defRPr>
            </a:lvl7pPr>
            <a:lvl8pPr lvl="7" rtl="0" algn="l">
              <a:lnSpc>
                <a:spcPct val="115000"/>
              </a:lnSpc>
              <a:spcBef>
                <a:spcPts val="1600"/>
              </a:spcBef>
              <a:spcAft>
                <a:spcPts val="0"/>
              </a:spcAft>
              <a:buSzPts val="1200"/>
              <a:buNone/>
              <a:defRPr>
                <a:solidFill>
                  <a:schemeClr val="lt1"/>
                </a:solidFill>
              </a:defRPr>
            </a:lvl8pPr>
            <a:lvl9pPr lvl="8" rtl="0" algn="l">
              <a:lnSpc>
                <a:spcPct val="115000"/>
              </a:lnSpc>
              <a:spcBef>
                <a:spcPts val="1600"/>
              </a:spcBef>
              <a:spcAft>
                <a:spcPts val="1600"/>
              </a:spcAft>
              <a:buSzPts val="1200"/>
              <a:buNone/>
              <a:defRPr>
                <a:solidFill>
                  <a:schemeClr val="lt1"/>
                </a:solidFill>
              </a:defRPr>
            </a:lvl9pPr>
          </a:lstStyle>
          <a:p/>
        </p:txBody>
      </p:sp>
      <p:sp>
        <p:nvSpPr>
          <p:cNvPr id="1323" name="Google Shape;1323;g17db1370782_0_621"/>
          <p:cNvSpPr txBox="1"/>
          <p:nvPr>
            <p:ph idx="3" type="body"/>
          </p:nvPr>
        </p:nvSpPr>
        <p:spPr>
          <a:xfrm>
            <a:off x="458325" y="1811065"/>
            <a:ext cx="3171600" cy="2808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30200" lvl="1" marL="914400" rtl="0" algn="l">
              <a:lnSpc>
                <a:spcPct val="115000"/>
              </a:lnSpc>
              <a:spcBef>
                <a:spcPts val="1600"/>
              </a:spcBef>
              <a:spcAft>
                <a:spcPts val="0"/>
              </a:spcAft>
              <a:buClr>
                <a:schemeClr val="lt1"/>
              </a:buClr>
              <a:buSzPts val="16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04800" lvl="3" marL="1828800" rtl="0" algn="l">
              <a:lnSpc>
                <a:spcPct val="115000"/>
              </a:lnSpc>
              <a:spcBef>
                <a:spcPts val="1600"/>
              </a:spcBef>
              <a:spcAft>
                <a:spcPts val="0"/>
              </a:spcAft>
              <a:buClr>
                <a:schemeClr val="lt1"/>
              </a:buClr>
              <a:buSzPts val="1200"/>
              <a:buChar char="●"/>
              <a:defRPr>
                <a:solidFill>
                  <a:schemeClr val="lt1"/>
                </a:solidFill>
              </a:defRPr>
            </a:lvl4pPr>
            <a:lvl5pPr indent="-304800" lvl="4" marL="2286000" rtl="0" algn="l">
              <a:lnSpc>
                <a:spcPct val="115000"/>
              </a:lnSpc>
              <a:spcBef>
                <a:spcPts val="1600"/>
              </a:spcBef>
              <a:spcAft>
                <a:spcPts val="0"/>
              </a:spcAft>
              <a:buClr>
                <a:schemeClr val="lt1"/>
              </a:buClr>
              <a:buSzPts val="1200"/>
              <a:buChar char="○"/>
              <a:defRPr>
                <a:solidFill>
                  <a:schemeClr val="lt1"/>
                </a:solidFill>
              </a:defRPr>
            </a:lvl5pPr>
            <a:lvl6pPr indent="-304800" lvl="5" marL="2743200" rtl="0" algn="l">
              <a:lnSpc>
                <a:spcPct val="115000"/>
              </a:lnSpc>
              <a:spcBef>
                <a:spcPts val="1600"/>
              </a:spcBef>
              <a:spcAft>
                <a:spcPts val="0"/>
              </a:spcAft>
              <a:buClr>
                <a:schemeClr val="lt1"/>
              </a:buClr>
              <a:buSzPts val="1200"/>
              <a:buChar char="■"/>
              <a:defRPr>
                <a:solidFill>
                  <a:schemeClr val="lt1"/>
                </a:solidFill>
              </a:defRPr>
            </a:lvl6pPr>
            <a:lvl7pPr indent="-304800" lvl="6" marL="3200400" rtl="0" algn="l">
              <a:lnSpc>
                <a:spcPct val="115000"/>
              </a:lnSpc>
              <a:spcBef>
                <a:spcPts val="1600"/>
              </a:spcBef>
              <a:spcAft>
                <a:spcPts val="0"/>
              </a:spcAft>
              <a:buClr>
                <a:schemeClr val="lt1"/>
              </a:buClr>
              <a:buSzPts val="1200"/>
              <a:buChar char="●"/>
              <a:defRPr>
                <a:solidFill>
                  <a:schemeClr val="lt1"/>
                </a:solidFill>
              </a:defRPr>
            </a:lvl7pPr>
            <a:lvl8pPr indent="-304800" lvl="7" marL="3657600" rtl="0" algn="l">
              <a:lnSpc>
                <a:spcPct val="115000"/>
              </a:lnSpc>
              <a:spcBef>
                <a:spcPts val="1600"/>
              </a:spcBef>
              <a:spcAft>
                <a:spcPts val="0"/>
              </a:spcAft>
              <a:buClr>
                <a:schemeClr val="lt1"/>
              </a:buClr>
              <a:buSzPts val="1200"/>
              <a:buChar char="○"/>
              <a:defRPr>
                <a:solidFill>
                  <a:schemeClr val="lt1"/>
                </a:solidFill>
              </a:defRPr>
            </a:lvl8pPr>
            <a:lvl9pPr indent="-304800" lvl="8" marL="4114800" rtl="0" algn="l">
              <a:lnSpc>
                <a:spcPct val="115000"/>
              </a:lnSpc>
              <a:spcBef>
                <a:spcPts val="1600"/>
              </a:spcBef>
              <a:spcAft>
                <a:spcPts val="1600"/>
              </a:spcAft>
              <a:buClr>
                <a:schemeClr val="lt1"/>
              </a:buClr>
              <a:buSzPts val="1200"/>
              <a:buChar char="■"/>
              <a:defRPr>
                <a:solidFill>
                  <a:schemeClr val="lt1"/>
                </a:solidFill>
              </a:defRPr>
            </a:lvl9pPr>
          </a:lstStyle>
          <a:p/>
        </p:txBody>
      </p:sp>
      <p:sp>
        <p:nvSpPr>
          <p:cNvPr id="1324" name="Google Shape;1324;g17db1370782_0_621"/>
          <p:cNvSpPr txBox="1"/>
          <p:nvPr>
            <p:ph idx="4" type="subTitle"/>
          </p:nvPr>
        </p:nvSpPr>
        <p:spPr>
          <a:xfrm>
            <a:off x="4864075" y="1248100"/>
            <a:ext cx="4017300" cy="315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b="1" sz="2000"/>
            </a:lvl1pPr>
            <a:lvl2pPr lvl="1" rtl="0" algn="l">
              <a:lnSpc>
                <a:spcPct val="115000"/>
              </a:lnSpc>
              <a:spcBef>
                <a:spcPts val="1600"/>
              </a:spcBef>
              <a:spcAft>
                <a:spcPts val="0"/>
              </a:spcAft>
              <a:buSzPts val="16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200"/>
              <a:buNone/>
              <a:defRPr/>
            </a:lvl5pPr>
            <a:lvl6pPr lvl="5" rtl="0" algn="l">
              <a:lnSpc>
                <a:spcPct val="115000"/>
              </a:lnSpc>
              <a:spcBef>
                <a:spcPts val="1600"/>
              </a:spcBef>
              <a:spcAft>
                <a:spcPts val="0"/>
              </a:spcAft>
              <a:buSzPts val="1200"/>
              <a:buNone/>
              <a:defRPr/>
            </a:lvl6pPr>
            <a:lvl7pPr lvl="6" rtl="0" algn="l">
              <a:lnSpc>
                <a:spcPct val="115000"/>
              </a:lnSpc>
              <a:spcBef>
                <a:spcPts val="1600"/>
              </a:spcBef>
              <a:spcAft>
                <a:spcPts val="0"/>
              </a:spcAft>
              <a:buSzPts val="1200"/>
              <a:buNone/>
              <a:defRPr/>
            </a:lvl7pPr>
            <a:lvl8pPr lvl="7" rtl="0" algn="l">
              <a:lnSpc>
                <a:spcPct val="115000"/>
              </a:lnSpc>
              <a:spcBef>
                <a:spcPts val="1600"/>
              </a:spcBef>
              <a:spcAft>
                <a:spcPts val="0"/>
              </a:spcAft>
              <a:buSzPts val="1200"/>
              <a:buNone/>
              <a:defRPr/>
            </a:lvl8pPr>
            <a:lvl9pPr lvl="8" rtl="0" algn="l">
              <a:lnSpc>
                <a:spcPct val="115000"/>
              </a:lnSpc>
              <a:spcBef>
                <a:spcPts val="1600"/>
              </a:spcBef>
              <a:spcAft>
                <a:spcPts val="1600"/>
              </a:spcAft>
              <a:buSzPts val="1200"/>
              <a:buNone/>
              <a:defRPr/>
            </a:lvl9pPr>
          </a:lstStyle>
          <a:p/>
        </p:txBody>
      </p:sp>
      <p:sp>
        <p:nvSpPr>
          <p:cNvPr id="1325" name="Google Shape;1325;g17db1370782_0_621"/>
          <p:cNvSpPr txBox="1"/>
          <p:nvPr>
            <p:ph idx="5" type="body"/>
          </p:nvPr>
        </p:nvSpPr>
        <p:spPr>
          <a:xfrm>
            <a:off x="4847175" y="1811065"/>
            <a:ext cx="3171600" cy="2808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326" name="Google Shape;1326;g17db1370782_0_62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3">
  <p:cSld name="TITLE_AND_BODY_1_2_1_3_1_2_2_3">
    <p:spTree>
      <p:nvGrpSpPr>
        <p:cNvPr id="1327" name="Shape 1327"/>
        <p:cNvGrpSpPr/>
        <p:nvPr/>
      </p:nvGrpSpPr>
      <p:grpSpPr>
        <a:xfrm>
          <a:off x="0" y="0"/>
          <a:ext cx="0" cy="0"/>
          <a:chOff x="0" y="0"/>
          <a:chExt cx="0" cy="0"/>
        </a:xfrm>
      </p:grpSpPr>
      <p:pic>
        <p:nvPicPr>
          <p:cNvPr id="1328" name="Google Shape;1328;g17db1370782_0_631"/>
          <p:cNvPicPr preferRelativeResize="0"/>
          <p:nvPr/>
        </p:nvPicPr>
        <p:blipFill rotWithShape="1">
          <a:blip r:embed="rId2">
            <a:alphaModFix/>
          </a:blip>
          <a:srcRect b="0" l="0" r="0" t="0"/>
          <a:stretch/>
        </p:blipFill>
        <p:spPr>
          <a:xfrm>
            <a:off x="-138825" y="-78087"/>
            <a:ext cx="9421652" cy="5299677"/>
          </a:xfrm>
          <a:prstGeom prst="rect">
            <a:avLst/>
          </a:prstGeom>
          <a:noFill/>
          <a:ln>
            <a:noFill/>
          </a:ln>
        </p:spPr>
      </p:pic>
      <p:sp>
        <p:nvSpPr>
          <p:cNvPr id="1329" name="Google Shape;1329;g17db1370782_0_631"/>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None/>
              <a:defRPr>
                <a:solidFill>
                  <a:schemeClr val="lt1"/>
                </a:solidFill>
              </a:defRPr>
            </a:lvl1pPr>
            <a:lvl2pPr lvl="1" rtl="0" algn="l">
              <a:lnSpc>
                <a:spcPct val="100000"/>
              </a:lnSpc>
              <a:spcBef>
                <a:spcPts val="0"/>
              </a:spcBef>
              <a:spcAft>
                <a:spcPts val="0"/>
              </a:spcAft>
              <a:buClr>
                <a:schemeClr val="lt1"/>
              </a:buClr>
              <a:buSzPts val="2600"/>
              <a:buNone/>
              <a:defRPr>
                <a:solidFill>
                  <a:schemeClr val="lt1"/>
                </a:solidFill>
              </a:defRPr>
            </a:lvl2pPr>
            <a:lvl3pPr lvl="2" rtl="0" algn="l">
              <a:lnSpc>
                <a:spcPct val="100000"/>
              </a:lnSpc>
              <a:spcBef>
                <a:spcPts val="0"/>
              </a:spcBef>
              <a:spcAft>
                <a:spcPts val="0"/>
              </a:spcAft>
              <a:buClr>
                <a:schemeClr val="lt1"/>
              </a:buClr>
              <a:buSzPts val="2600"/>
              <a:buNone/>
              <a:defRPr>
                <a:solidFill>
                  <a:schemeClr val="lt1"/>
                </a:solidFill>
              </a:defRPr>
            </a:lvl3pPr>
            <a:lvl4pPr lvl="3" rtl="0" algn="l">
              <a:lnSpc>
                <a:spcPct val="100000"/>
              </a:lnSpc>
              <a:spcBef>
                <a:spcPts val="0"/>
              </a:spcBef>
              <a:spcAft>
                <a:spcPts val="0"/>
              </a:spcAft>
              <a:buClr>
                <a:schemeClr val="lt1"/>
              </a:buClr>
              <a:buSzPts val="2600"/>
              <a:buNone/>
              <a:defRPr>
                <a:solidFill>
                  <a:schemeClr val="lt1"/>
                </a:solidFill>
              </a:defRPr>
            </a:lvl4pPr>
            <a:lvl5pPr lvl="4" rtl="0" algn="l">
              <a:lnSpc>
                <a:spcPct val="100000"/>
              </a:lnSpc>
              <a:spcBef>
                <a:spcPts val="0"/>
              </a:spcBef>
              <a:spcAft>
                <a:spcPts val="0"/>
              </a:spcAft>
              <a:buClr>
                <a:schemeClr val="lt1"/>
              </a:buClr>
              <a:buSzPts val="2600"/>
              <a:buNone/>
              <a:defRPr>
                <a:solidFill>
                  <a:schemeClr val="lt1"/>
                </a:solidFill>
              </a:defRPr>
            </a:lvl5pPr>
            <a:lvl6pPr lvl="5" rtl="0" algn="l">
              <a:lnSpc>
                <a:spcPct val="100000"/>
              </a:lnSpc>
              <a:spcBef>
                <a:spcPts val="0"/>
              </a:spcBef>
              <a:spcAft>
                <a:spcPts val="0"/>
              </a:spcAft>
              <a:buClr>
                <a:schemeClr val="lt1"/>
              </a:buClr>
              <a:buSzPts val="2600"/>
              <a:buNone/>
              <a:defRPr>
                <a:solidFill>
                  <a:schemeClr val="lt1"/>
                </a:solidFill>
              </a:defRPr>
            </a:lvl6pPr>
            <a:lvl7pPr lvl="6" rtl="0" algn="l">
              <a:lnSpc>
                <a:spcPct val="100000"/>
              </a:lnSpc>
              <a:spcBef>
                <a:spcPts val="0"/>
              </a:spcBef>
              <a:spcAft>
                <a:spcPts val="0"/>
              </a:spcAft>
              <a:buClr>
                <a:schemeClr val="lt1"/>
              </a:buClr>
              <a:buSzPts val="2600"/>
              <a:buNone/>
              <a:defRPr>
                <a:solidFill>
                  <a:schemeClr val="lt1"/>
                </a:solidFill>
              </a:defRPr>
            </a:lvl7pPr>
            <a:lvl8pPr lvl="7" rtl="0" algn="l">
              <a:lnSpc>
                <a:spcPct val="100000"/>
              </a:lnSpc>
              <a:spcBef>
                <a:spcPts val="0"/>
              </a:spcBef>
              <a:spcAft>
                <a:spcPts val="0"/>
              </a:spcAft>
              <a:buClr>
                <a:schemeClr val="lt1"/>
              </a:buClr>
              <a:buSzPts val="2600"/>
              <a:buNone/>
              <a:defRPr>
                <a:solidFill>
                  <a:schemeClr val="lt1"/>
                </a:solidFill>
              </a:defRPr>
            </a:lvl8pPr>
            <a:lvl9pPr lvl="8" rtl="0" algn="l">
              <a:lnSpc>
                <a:spcPct val="100000"/>
              </a:lnSpc>
              <a:spcBef>
                <a:spcPts val="0"/>
              </a:spcBef>
              <a:spcAft>
                <a:spcPts val="0"/>
              </a:spcAft>
              <a:buClr>
                <a:schemeClr val="lt1"/>
              </a:buClr>
              <a:buSzPts val="2600"/>
              <a:buNone/>
              <a:defRPr>
                <a:solidFill>
                  <a:schemeClr val="lt1"/>
                </a:solidFill>
              </a:defRPr>
            </a:lvl9pPr>
          </a:lstStyle>
          <a:p/>
        </p:txBody>
      </p:sp>
      <p:sp>
        <p:nvSpPr>
          <p:cNvPr id="1330" name="Google Shape;1330;g17db1370782_0_631"/>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1">
  <p:cSld name="CUSTOM_8_2">
    <p:spTree>
      <p:nvGrpSpPr>
        <p:cNvPr id="1331" name="Shape 1331"/>
        <p:cNvGrpSpPr/>
        <p:nvPr/>
      </p:nvGrpSpPr>
      <p:grpSpPr>
        <a:xfrm>
          <a:off x="0" y="0"/>
          <a:ext cx="0" cy="0"/>
          <a:chOff x="0" y="0"/>
          <a:chExt cx="0" cy="0"/>
        </a:xfrm>
      </p:grpSpPr>
      <p:sp>
        <p:nvSpPr>
          <p:cNvPr id="1332" name="Google Shape;1332;g17db1370782_0_63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2">
  <p:cSld name="CUSTOM_8_3">
    <p:spTree>
      <p:nvGrpSpPr>
        <p:cNvPr id="1333" name="Shape 1333"/>
        <p:cNvGrpSpPr/>
        <p:nvPr/>
      </p:nvGrpSpPr>
      <p:grpSpPr>
        <a:xfrm>
          <a:off x="0" y="0"/>
          <a:ext cx="0" cy="0"/>
          <a:chOff x="0" y="0"/>
          <a:chExt cx="0" cy="0"/>
        </a:xfrm>
      </p:grpSpPr>
      <p:sp>
        <p:nvSpPr>
          <p:cNvPr id="1334" name="Google Shape;1334;g17db1370782_0_637"/>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3">
  <p:cSld name="CUSTOM_8_4">
    <p:spTree>
      <p:nvGrpSpPr>
        <p:cNvPr id="1335" name="Shape 1335"/>
        <p:cNvGrpSpPr/>
        <p:nvPr/>
      </p:nvGrpSpPr>
      <p:grpSpPr>
        <a:xfrm>
          <a:off x="0" y="0"/>
          <a:ext cx="0" cy="0"/>
          <a:chOff x="0" y="0"/>
          <a:chExt cx="0" cy="0"/>
        </a:xfrm>
      </p:grpSpPr>
      <p:sp>
        <p:nvSpPr>
          <p:cNvPr id="1336" name="Google Shape;1336;g17db1370782_0_639"/>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1337" name="Shape 1337"/>
        <p:cNvGrpSpPr/>
        <p:nvPr/>
      </p:nvGrpSpPr>
      <p:grpSpPr>
        <a:xfrm>
          <a:off x="0" y="0"/>
          <a:ext cx="0" cy="0"/>
          <a:chOff x="0" y="0"/>
          <a:chExt cx="0" cy="0"/>
        </a:xfrm>
      </p:grpSpPr>
      <p:sp>
        <p:nvSpPr>
          <p:cNvPr id="1338" name="Google Shape;1338;g17db1370782_0_641"/>
          <p:cNvSpPr txBox="1"/>
          <p:nvPr>
            <p:ph type="title"/>
          </p:nvPr>
        </p:nvSpPr>
        <p:spPr>
          <a:xfrm>
            <a:off x="320275" y="517575"/>
            <a:ext cx="84075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600"/>
              <a:buNone/>
              <a:defRPr sz="3600">
                <a:solidFill>
                  <a:srgbClr val="FFFFFF"/>
                </a:solidFill>
              </a:defRPr>
            </a:lvl1pPr>
            <a:lvl2pPr lvl="1" rtl="0" algn="l">
              <a:lnSpc>
                <a:spcPct val="100000"/>
              </a:lnSpc>
              <a:spcBef>
                <a:spcPts val="0"/>
              </a:spcBef>
              <a:spcAft>
                <a:spcPts val="0"/>
              </a:spcAft>
              <a:buClr>
                <a:srgbClr val="FFFFFF"/>
              </a:buClr>
              <a:buSzPts val="3600"/>
              <a:buNone/>
              <a:defRPr sz="3600">
                <a:solidFill>
                  <a:srgbClr val="FFFFFF"/>
                </a:solidFill>
              </a:defRPr>
            </a:lvl2pPr>
            <a:lvl3pPr lvl="2" rtl="0" algn="l">
              <a:lnSpc>
                <a:spcPct val="100000"/>
              </a:lnSpc>
              <a:spcBef>
                <a:spcPts val="0"/>
              </a:spcBef>
              <a:spcAft>
                <a:spcPts val="0"/>
              </a:spcAft>
              <a:buClr>
                <a:srgbClr val="FFFFFF"/>
              </a:buClr>
              <a:buSzPts val="3600"/>
              <a:buNone/>
              <a:defRPr sz="3600">
                <a:solidFill>
                  <a:srgbClr val="FFFFFF"/>
                </a:solidFill>
              </a:defRPr>
            </a:lvl3pPr>
            <a:lvl4pPr lvl="3" rtl="0" algn="l">
              <a:lnSpc>
                <a:spcPct val="100000"/>
              </a:lnSpc>
              <a:spcBef>
                <a:spcPts val="0"/>
              </a:spcBef>
              <a:spcAft>
                <a:spcPts val="0"/>
              </a:spcAft>
              <a:buClr>
                <a:srgbClr val="FFFFFF"/>
              </a:buClr>
              <a:buSzPts val="3600"/>
              <a:buNone/>
              <a:defRPr sz="3600">
                <a:solidFill>
                  <a:srgbClr val="FFFFFF"/>
                </a:solidFill>
              </a:defRPr>
            </a:lvl4pPr>
            <a:lvl5pPr lvl="4" rtl="0" algn="l">
              <a:lnSpc>
                <a:spcPct val="100000"/>
              </a:lnSpc>
              <a:spcBef>
                <a:spcPts val="0"/>
              </a:spcBef>
              <a:spcAft>
                <a:spcPts val="0"/>
              </a:spcAft>
              <a:buClr>
                <a:srgbClr val="FFFFFF"/>
              </a:buClr>
              <a:buSzPts val="3600"/>
              <a:buNone/>
              <a:defRPr sz="3600">
                <a:solidFill>
                  <a:srgbClr val="FFFFFF"/>
                </a:solidFill>
              </a:defRPr>
            </a:lvl5pPr>
            <a:lvl6pPr lvl="5" rtl="0" algn="l">
              <a:lnSpc>
                <a:spcPct val="100000"/>
              </a:lnSpc>
              <a:spcBef>
                <a:spcPts val="0"/>
              </a:spcBef>
              <a:spcAft>
                <a:spcPts val="0"/>
              </a:spcAft>
              <a:buClr>
                <a:srgbClr val="FFFFFF"/>
              </a:buClr>
              <a:buSzPts val="3600"/>
              <a:buNone/>
              <a:defRPr sz="3600">
                <a:solidFill>
                  <a:srgbClr val="FFFFFF"/>
                </a:solidFill>
              </a:defRPr>
            </a:lvl6pPr>
            <a:lvl7pPr lvl="6" rtl="0" algn="l">
              <a:lnSpc>
                <a:spcPct val="100000"/>
              </a:lnSpc>
              <a:spcBef>
                <a:spcPts val="0"/>
              </a:spcBef>
              <a:spcAft>
                <a:spcPts val="0"/>
              </a:spcAft>
              <a:buClr>
                <a:srgbClr val="FFFFFF"/>
              </a:buClr>
              <a:buSzPts val="3600"/>
              <a:buNone/>
              <a:defRPr sz="3600">
                <a:solidFill>
                  <a:srgbClr val="FFFFFF"/>
                </a:solidFill>
              </a:defRPr>
            </a:lvl7pPr>
            <a:lvl8pPr lvl="7" rtl="0" algn="l">
              <a:lnSpc>
                <a:spcPct val="100000"/>
              </a:lnSpc>
              <a:spcBef>
                <a:spcPts val="0"/>
              </a:spcBef>
              <a:spcAft>
                <a:spcPts val="0"/>
              </a:spcAft>
              <a:buClr>
                <a:srgbClr val="FFFFFF"/>
              </a:buClr>
              <a:buSzPts val="3600"/>
              <a:buNone/>
              <a:defRPr sz="3600">
                <a:solidFill>
                  <a:srgbClr val="FFFFFF"/>
                </a:solidFill>
              </a:defRPr>
            </a:lvl8pPr>
            <a:lvl9pPr lvl="8" rtl="0" algn="l">
              <a:lnSpc>
                <a:spcPct val="100000"/>
              </a:lnSpc>
              <a:spcBef>
                <a:spcPts val="0"/>
              </a:spcBef>
              <a:spcAft>
                <a:spcPts val="0"/>
              </a:spcAft>
              <a:buClr>
                <a:srgbClr val="FFFFFF"/>
              </a:buClr>
              <a:buSzPts val="3600"/>
              <a:buNone/>
              <a:defRPr sz="3600">
                <a:solidFill>
                  <a:srgbClr val="FFFFFF"/>
                </a:solidFill>
              </a:defRPr>
            </a:lvl9pPr>
          </a:lstStyle>
          <a:p/>
        </p:txBody>
      </p:sp>
      <p:sp>
        <p:nvSpPr>
          <p:cNvPr id="1339" name="Google Shape;1339;g17db1370782_0_64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 Learning Objectives" showMasterSp="0">
  <p:cSld name="Thank You Slide_1_1_2">
    <p:spTree>
      <p:nvGrpSpPr>
        <p:cNvPr id="1340" name="Shape 1340"/>
        <p:cNvGrpSpPr/>
        <p:nvPr/>
      </p:nvGrpSpPr>
      <p:grpSpPr>
        <a:xfrm>
          <a:off x="0" y="0"/>
          <a:ext cx="0" cy="0"/>
          <a:chOff x="0" y="0"/>
          <a:chExt cx="0" cy="0"/>
        </a:xfrm>
      </p:grpSpPr>
      <p:sp>
        <p:nvSpPr>
          <p:cNvPr id="1341" name="Google Shape;1341;g17db1370782_0_64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17db1370782_0_64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1343" name="Google Shape;1343;g17db1370782_0_64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344" name="Google Shape;1344;g17db1370782_0_64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1345" name="Google Shape;1345;g17db1370782_0_644"/>
          <p:cNvSpPr/>
          <p:nvPr/>
        </p:nvSpPr>
        <p:spPr>
          <a:xfrm>
            <a:off x="-54800" y="-29400"/>
            <a:ext cx="50907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17db1370782_0_644"/>
          <p:cNvSpPr txBox="1"/>
          <p:nvPr>
            <p:ph type="title"/>
          </p:nvPr>
        </p:nvSpPr>
        <p:spPr>
          <a:xfrm>
            <a:off x="457200" y="1777050"/>
            <a:ext cx="4171500" cy="158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4800">
                <a:solidFill>
                  <a:schemeClr val="lt1"/>
                </a:solidFill>
              </a:defRPr>
            </a:lvl1pPr>
            <a:lvl2pPr lvl="1" rtl="0" algn="l">
              <a:lnSpc>
                <a:spcPct val="100000"/>
              </a:lnSpc>
              <a:spcBef>
                <a:spcPts val="0"/>
              </a:spcBef>
              <a:spcAft>
                <a:spcPts val="0"/>
              </a:spcAft>
              <a:buSzPts val="2600"/>
              <a:buNone/>
              <a:defRPr sz="4000">
                <a:solidFill>
                  <a:schemeClr val="lt1"/>
                </a:solidFill>
              </a:defRPr>
            </a:lvl2pPr>
            <a:lvl3pPr lvl="2" rtl="0" algn="l">
              <a:lnSpc>
                <a:spcPct val="100000"/>
              </a:lnSpc>
              <a:spcBef>
                <a:spcPts val="0"/>
              </a:spcBef>
              <a:spcAft>
                <a:spcPts val="0"/>
              </a:spcAft>
              <a:buSzPts val="2600"/>
              <a:buNone/>
              <a:defRPr sz="4000">
                <a:solidFill>
                  <a:schemeClr val="lt1"/>
                </a:solidFill>
              </a:defRPr>
            </a:lvl3pPr>
            <a:lvl4pPr lvl="3" rtl="0" algn="l">
              <a:lnSpc>
                <a:spcPct val="100000"/>
              </a:lnSpc>
              <a:spcBef>
                <a:spcPts val="0"/>
              </a:spcBef>
              <a:spcAft>
                <a:spcPts val="0"/>
              </a:spcAft>
              <a:buSzPts val="2600"/>
              <a:buNone/>
              <a:defRPr sz="4000">
                <a:solidFill>
                  <a:schemeClr val="lt1"/>
                </a:solidFill>
              </a:defRPr>
            </a:lvl4pPr>
            <a:lvl5pPr lvl="4" rtl="0" algn="l">
              <a:lnSpc>
                <a:spcPct val="100000"/>
              </a:lnSpc>
              <a:spcBef>
                <a:spcPts val="0"/>
              </a:spcBef>
              <a:spcAft>
                <a:spcPts val="0"/>
              </a:spcAft>
              <a:buSzPts val="2600"/>
              <a:buNone/>
              <a:defRPr sz="4000">
                <a:solidFill>
                  <a:schemeClr val="lt1"/>
                </a:solidFill>
              </a:defRPr>
            </a:lvl5pPr>
            <a:lvl6pPr lvl="5" rtl="0" algn="l">
              <a:lnSpc>
                <a:spcPct val="100000"/>
              </a:lnSpc>
              <a:spcBef>
                <a:spcPts val="0"/>
              </a:spcBef>
              <a:spcAft>
                <a:spcPts val="0"/>
              </a:spcAft>
              <a:buSzPts val="2600"/>
              <a:buNone/>
              <a:defRPr sz="4000">
                <a:solidFill>
                  <a:schemeClr val="lt1"/>
                </a:solidFill>
              </a:defRPr>
            </a:lvl6pPr>
            <a:lvl7pPr lvl="6" rtl="0" algn="l">
              <a:lnSpc>
                <a:spcPct val="100000"/>
              </a:lnSpc>
              <a:spcBef>
                <a:spcPts val="0"/>
              </a:spcBef>
              <a:spcAft>
                <a:spcPts val="0"/>
              </a:spcAft>
              <a:buSzPts val="2600"/>
              <a:buNone/>
              <a:defRPr sz="4000">
                <a:solidFill>
                  <a:schemeClr val="lt1"/>
                </a:solidFill>
              </a:defRPr>
            </a:lvl7pPr>
            <a:lvl8pPr lvl="7" rtl="0" algn="l">
              <a:lnSpc>
                <a:spcPct val="100000"/>
              </a:lnSpc>
              <a:spcBef>
                <a:spcPts val="0"/>
              </a:spcBef>
              <a:spcAft>
                <a:spcPts val="0"/>
              </a:spcAft>
              <a:buSzPts val="2600"/>
              <a:buNone/>
              <a:defRPr sz="4000">
                <a:solidFill>
                  <a:schemeClr val="lt1"/>
                </a:solidFill>
              </a:defRPr>
            </a:lvl8pPr>
            <a:lvl9pPr lvl="8" rtl="0" algn="l">
              <a:lnSpc>
                <a:spcPct val="100000"/>
              </a:lnSpc>
              <a:spcBef>
                <a:spcPts val="0"/>
              </a:spcBef>
              <a:spcAft>
                <a:spcPts val="0"/>
              </a:spcAft>
              <a:buSzPts val="2600"/>
              <a:buNone/>
              <a:defRPr sz="4000">
                <a:solidFill>
                  <a:schemeClr val="lt1"/>
                </a:solidFill>
              </a:defRPr>
            </a:lvl9pPr>
          </a:lstStyle>
          <a:p/>
        </p:txBody>
      </p:sp>
      <p:sp>
        <p:nvSpPr>
          <p:cNvPr id="1347" name="Google Shape;1347;g17db1370782_0_644"/>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800">
                <a:solidFill>
                  <a:schemeClr val="lt1"/>
                </a:solidFill>
              </a:defRPr>
            </a:lvl1pPr>
            <a:lvl2pPr lvl="1" rtl="0" algn="l">
              <a:lnSpc>
                <a:spcPct val="115000"/>
              </a:lnSpc>
              <a:spcBef>
                <a:spcPts val="1600"/>
              </a:spcBef>
              <a:spcAft>
                <a:spcPts val="0"/>
              </a:spcAft>
              <a:buSzPts val="1600"/>
              <a:buNone/>
              <a:defRPr sz="2400">
                <a:solidFill>
                  <a:schemeClr val="lt1"/>
                </a:solidFill>
              </a:defRPr>
            </a:lvl2pPr>
            <a:lvl3pPr lvl="2" rtl="0" algn="l">
              <a:lnSpc>
                <a:spcPct val="115000"/>
              </a:lnSpc>
              <a:spcBef>
                <a:spcPts val="1600"/>
              </a:spcBef>
              <a:spcAft>
                <a:spcPts val="0"/>
              </a:spcAft>
              <a:buSzPts val="1400"/>
              <a:buNone/>
              <a:defRPr sz="2400">
                <a:solidFill>
                  <a:schemeClr val="lt1"/>
                </a:solidFill>
              </a:defRPr>
            </a:lvl3pPr>
            <a:lvl4pPr lvl="3" rtl="0" algn="l">
              <a:lnSpc>
                <a:spcPct val="115000"/>
              </a:lnSpc>
              <a:spcBef>
                <a:spcPts val="1600"/>
              </a:spcBef>
              <a:spcAft>
                <a:spcPts val="0"/>
              </a:spcAft>
              <a:buSzPts val="1200"/>
              <a:buNone/>
              <a:defRPr sz="2400">
                <a:solidFill>
                  <a:schemeClr val="lt1"/>
                </a:solidFill>
              </a:defRPr>
            </a:lvl4pPr>
            <a:lvl5pPr lvl="4" rtl="0" algn="l">
              <a:lnSpc>
                <a:spcPct val="115000"/>
              </a:lnSpc>
              <a:spcBef>
                <a:spcPts val="1600"/>
              </a:spcBef>
              <a:spcAft>
                <a:spcPts val="0"/>
              </a:spcAft>
              <a:buSzPts val="1200"/>
              <a:buNone/>
              <a:defRPr sz="2400">
                <a:solidFill>
                  <a:schemeClr val="lt1"/>
                </a:solidFill>
              </a:defRPr>
            </a:lvl5pPr>
            <a:lvl6pPr lvl="5" rtl="0" algn="l">
              <a:lnSpc>
                <a:spcPct val="115000"/>
              </a:lnSpc>
              <a:spcBef>
                <a:spcPts val="1600"/>
              </a:spcBef>
              <a:spcAft>
                <a:spcPts val="0"/>
              </a:spcAft>
              <a:buSzPts val="1200"/>
              <a:buNone/>
              <a:defRPr sz="2400">
                <a:solidFill>
                  <a:schemeClr val="lt1"/>
                </a:solidFill>
              </a:defRPr>
            </a:lvl6pPr>
            <a:lvl7pPr lvl="6" rtl="0" algn="l">
              <a:lnSpc>
                <a:spcPct val="115000"/>
              </a:lnSpc>
              <a:spcBef>
                <a:spcPts val="1600"/>
              </a:spcBef>
              <a:spcAft>
                <a:spcPts val="0"/>
              </a:spcAft>
              <a:buSzPts val="1200"/>
              <a:buNone/>
              <a:defRPr sz="2400">
                <a:solidFill>
                  <a:schemeClr val="lt1"/>
                </a:solidFill>
              </a:defRPr>
            </a:lvl7pPr>
            <a:lvl8pPr lvl="7" rtl="0" algn="l">
              <a:lnSpc>
                <a:spcPct val="115000"/>
              </a:lnSpc>
              <a:spcBef>
                <a:spcPts val="1600"/>
              </a:spcBef>
              <a:spcAft>
                <a:spcPts val="0"/>
              </a:spcAft>
              <a:buSzPts val="1200"/>
              <a:buNone/>
              <a:defRPr sz="2400">
                <a:solidFill>
                  <a:schemeClr val="lt1"/>
                </a:solidFill>
              </a:defRPr>
            </a:lvl8pPr>
            <a:lvl9pPr lvl="8" rtl="0" algn="l">
              <a:lnSpc>
                <a:spcPct val="115000"/>
              </a:lnSpc>
              <a:spcBef>
                <a:spcPts val="1600"/>
              </a:spcBef>
              <a:spcAft>
                <a:spcPts val="1600"/>
              </a:spcAft>
              <a:buSzPts val="1200"/>
              <a:buNone/>
              <a:defRPr sz="2400">
                <a:solidFill>
                  <a:schemeClr val="lt1"/>
                </a:solidFill>
              </a:defRPr>
            </a:lvl9pPr>
          </a:lstStyle>
          <a:p/>
        </p:txBody>
      </p:sp>
      <p:sp>
        <p:nvSpPr>
          <p:cNvPr id="1348" name="Google Shape;1348;g17db1370782_0_64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349" name="Google Shape;1349;g17db1370782_0_644"/>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
        <p:nvSpPr>
          <p:cNvPr id="1350" name="Google Shape;1350;g17db1370782_0_644"/>
          <p:cNvSpPr txBox="1"/>
          <p:nvPr>
            <p:ph idx="2" type="body"/>
          </p:nvPr>
        </p:nvSpPr>
        <p:spPr>
          <a:xfrm>
            <a:off x="5035900" y="789125"/>
            <a:ext cx="3644400" cy="383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1000"/>
              </a:spcBef>
              <a:spcAft>
                <a:spcPts val="0"/>
              </a:spcAft>
              <a:buSzPts val="1400"/>
              <a:buChar char="○"/>
              <a:defRPr sz="1400"/>
            </a:lvl2pPr>
            <a:lvl3pPr indent="-317500" lvl="2" marL="1371600" rtl="0" algn="l">
              <a:lnSpc>
                <a:spcPct val="115000"/>
              </a:lnSpc>
              <a:spcBef>
                <a:spcPts val="1000"/>
              </a:spcBef>
              <a:spcAft>
                <a:spcPts val="0"/>
              </a:spcAft>
              <a:buSzPts val="1400"/>
              <a:buChar char="■"/>
              <a:defRPr sz="1400"/>
            </a:lvl3pPr>
            <a:lvl4pPr indent="-317500" lvl="3" marL="1828800" rtl="0" algn="l">
              <a:lnSpc>
                <a:spcPct val="115000"/>
              </a:lnSpc>
              <a:spcBef>
                <a:spcPts val="1000"/>
              </a:spcBef>
              <a:spcAft>
                <a:spcPts val="0"/>
              </a:spcAft>
              <a:buSzPts val="1400"/>
              <a:buChar char="●"/>
              <a:defRPr sz="1400"/>
            </a:lvl4pPr>
            <a:lvl5pPr indent="-317500" lvl="4" marL="2286000" rtl="0" algn="l">
              <a:lnSpc>
                <a:spcPct val="115000"/>
              </a:lnSpc>
              <a:spcBef>
                <a:spcPts val="1000"/>
              </a:spcBef>
              <a:spcAft>
                <a:spcPts val="0"/>
              </a:spcAft>
              <a:buSzPts val="1400"/>
              <a:buChar char="○"/>
              <a:defRPr sz="1400"/>
            </a:lvl5pPr>
            <a:lvl6pPr indent="-317500" lvl="5" marL="2743200" rtl="0" algn="l">
              <a:lnSpc>
                <a:spcPct val="115000"/>
              </a:lnSpc>
              <a:spcBef>
                <a:spcPts val="1000"/>
              </a:spcBef>
              <a:spcAft>
                <a:spcPts val="0"/>
              </a:spcAft>
              <a:buSzPts val="1400"/>
              <a:buChar char="■"/>
              <a:defRPr sz="1400"/>
            </a:lvl6pPr>
            <a:lvl7pPr indent="-317500" lvl="6" marL="3200400" rtl="0" algn="l">
              <a:lnSpc>
                <a:spcPct val="115000"/>
              </a:lnSpc>
              <a:spcBef>
                <a:spcPts val="1000"/>
              </a:spcBef>
              <a:spcAft>
                <a:spcPts val="0"/>
              </a:spcAft>
              <a:buSzPts val="1400"/>
              <a:buChar char="●"/>
              <a:defRPr sz="1400"/>
            </a:lvl7pPr>
            <a:lvl8pPr indent="-317500" lvl="7" marL="3657600" rtl="0" algn="l">
              <a:lnSpc>
                <a:spcPct val="115000"/>
              </a:lnSpc>
              <a:spcBef>
                <a:spcPts val="1000"/>
              </a:spcBef>
              <a:spcAft>
                <a:spcPts val="0"/>
              </a:spcAft>
              <a:buSzPts val="1400"/>
              <a:buChar char="○"/>
              <a:defRPr sz="1400"/>
            </a:lvl8pPr>
            <a:lvl9pPr indent="-317500" lvl="8" marL="4114800" rtl="0" algn="l">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p:cSld name="CUSTOM_1_2">
    <p:spTree>
      <p:nvGrpSpPr>
        <p:cNvPr id="1351" name="Shape 1351"/>
        <p:cNvGrpSpPr/>
        <p:nvPr/>
      </p:nvGrpSpPr>
      <p:grpSpPr>
        <a:xfrm>
          <a:off x="0" y="0"/>
          <a:ext cx="0" cy="0"/>
          <a:chOff x="0" y="0"/>
          <a:chExt cx="0" cy="0"/>
        </a:xfrm>
      </p:grpSpPr>
      <p:sp>
        <p:nvSpPr>
          <p:cNvPr id="1352" name="Google Shape;1352;g17db1370782_0_65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353" name="Google Shape;1353;g17db1370782_0_655"/>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354" name="Google Shape;1354;g17db1370782_0_65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17db1370782_0_655"/>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1356" name="Google Shape;1356;g17db1370782_0_655"/>
          <p:cNvSpPr txBox="1"/>
          <p:nvPr>
            <p:ph idx="1" type="body"/>
          </p:nvPr>
        </p:nvSpPr>
        <p:spPr>
          <a:xfrm>
            <a:off x="359700" y="1017725"/>
            <a:ext cx="5812500" cy="36018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355">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Purple">
  <p:cSld name="CUSTOM_6_1_1_1_2_1">
    <p:spTree>
      <p:nvGrpSpPr>
        <p:cNvPr id="1357" name="Shape 1357"/>
        <p:cNvGrpSpPr/>
        <p:nvPr/>
      </p:nvGrpSpPr>
      <p:grpSpPr>
        <a:xfrm>
          <a:off x="0" y="0"/>
          <a:ext cx="0" cy="0"/>
          <a:chOff x="0" y="0"/>
          <a:chExt cx="0" cy="0"/>
        </a:xfrm>
      </p:grpSpPr>
      <p:sp>
        <p:nvSpPr>
          <p:cNvPr id="1358" name="Google Shape;1358;g17db1370782_0_66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359" name="Google Shape;1359;g17db1370782_0_661"/>
          <p:cNvSpPr/>
          <p:nvPr/>
        </p:nvSpPr>
        <p:spPr>
          <a:xfrm>
            <a:off x="6308325" y="0"/>
            <a:ext cx="2876700" cy="51714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360" name="Google Shape;1360;g17db1370782_0_661"/>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361" name="Google Shape;1361;g17db1370782_0_66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362" name="Google Shape;1362;g17db1370782_0_66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17db1370782_0_661"/>
          <p:cNvSpPr txBox="1"/>
          <p:nvPr/>
        </p:nvSpPr>
        <p:spPr>
          <a:xfrm>
            <a:off x="2492700" y="4629875"/>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1364" name="Google Shape;1364;g17db1370782_0_661"/>
          <p:cNvSpPr txBox="1"/>
          <p:nvPr>
            <p:ph idx="1" type="body"/>
          </p:nvPr>
        </p:nvSpPr>
        <p:spPr>
          <a:xfrm>
            <a:off x="359700" y="789125"/>
            <a:ext cx="5812500" cy="3830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Tree>
  </p:cSld>
  <p:clrMapOvr>
    <a:masterClrMapping/>
  </p:clrMapOvr>
  <p:extLst>
    <p:ext uri="{DCECCB84-F9BA-43D5-87BE-67443E8EF086}">
      <p15:sldGuideLst>
        <p15:guide id="1" pos="3974">
          <p15:clr>
            <a:srgbClr val="F9AD4C"/>
          </p15:clr>
        </p15:guide>
        <p15:guide id="2" orient="horz" pos="1660">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1 1 1 1 1 1">
  <p:cSld name="TITLE_AND_BODY_1_2_1_3_1_2_1_1_1_1_1_1">
    <p:spTree>
      <p:nvGrpSpPr>
        <p:cNvPr id="1365" name="Shape 1365"/>
        <p:cNvGrpSpPr/>
        <p:nvPr/>
      </p:nvGrpSpPr>
      <p:grpSpPr>
        <a:xfrm>
          <a:off x="0" y="0"/>
          <a:ext cx="0" cy="0"/>
          <a:chOff x="0" y="0"/>
          <a:chExt cx="0" cy="0"/>
        </a:xfrm>
      </p:grpSpPr>
      <p:pic>
        <p:nvPicPr>
          <p:cNvPr id="1366" name="Google Shape;1366;g17db1370782_0_669"/>
          <p:cNvPicPr preferRelativeResize="0"/>
          <p:nvPr/>
        </p:nvPicPr>
        <p:blipFill rotWithShape="1">
          <a:blip r:embed="rId2">
            <a:alphaModFix/>
          </a:blip>
          <a:srcRect b="0" l="0" r="0" t="0"/>
          <a:stretch/>
        </p:blipFill>
        <p:spPr>
          <a:xfrm>
            <a:off x="0" y="0"/>
            <a:ext cx="9144000" cy="5143513"/>
          </a:xfrm>
          <a:prstGeom prst="rect">
            <a:avLst/>
          </a:prstGeom>
          <a:noFill/>
          <a:ln>
            <a:noFill/>
          </a:ln>
        </p:spPr>
      </p:pic>
      <p:sp>
        <p:nvSpPr>
          <p:cNvPr id="1367" name="Google Shape;1367;g17db1370782_0_669"/>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None/>
              <a:defRPr>
                <a:solidFill>
                  <a:schemeClr val="lt1"/>
                </a:solidFill>
              </a:defRPr>
            </a:lvl1pPr>
            <a:lvl2pPr lvl="1" rtl="0" algn="l">
              <a:lnSpc>
                <a:spcPct val="100000"/>
              </a:lnSpc>
              <a:spcBef>
                <a:spcPts val="0"/>
              </a:spcBef>
              <a:spcAft>
                <a:spcPts val="0"/>
              </a:spcAft>
              <a:buClr>
                <a:schemeClr val="lt1"/>
              </a:buClr>
              <a:buSzPts val="2600"/>
              <a:buNone/>
              <a:defRPr>
                <a:solidFill>
                  <a:schemeClr val="lt1"/>
                </a:solidFill>
              </a:defRPr>
            </a:lvl2pPr>
            <a:lvl3pPr lvl="2" rtl="0" algn="l">
              <a:lnSpc>
                <a:spcPct val="100000"/>
              </a:lnSpc>
              <a:spcBef>
                <a:spcPts val="0"/>
              </a:spcBef>
              <a:spcAft>
                <a:spcPts val="0"/>
              </a:spcAft>
              <a:buClr>
                <a:schemeClr val="lt1"/>
              </a:buClr>
              <a:buSzPts val="2600"/>
              <a:buNone/>
              <a:defRPr>
                <a:solidFill>
                  <a:schemeClr val="lt1"/>
                </a:solidFill>
              </a:defRPr>
            </a:lvl3pPr>
            <a:lvl4pPr lvl="3" rtl="0" algn="l">
              <a:lnSpc>
                <a:spcPct val="100000"/>
              </a:lnSpc>
              <a:spcBef>
                <a:spcPts val="0"/>
              </a:spcBef>
              <a:spcAft>
                <a:spcPts val="0"/>
              </a:spcAft>
              <a:buClr>
                <a:schemeClr val="lt1"/>
              </a:buClr>
              <a:buSzPts val="2600"/>
              <a:buNone/>
              <a:defRPr>
                <a:solidFill>
                  <a:schemeClr val="lt1"/>
                </a:solidFill>
              </a:defRPr>
            </a:lvl4pPr>
            <a:lvl5pPr lvl="4" rtl="0" algn="l">
              <a:lnSpc>
                <a:spcPct val="100000"/>
              </a:lnSpc>
              <a:spcBef>
                <a:spcPts val="0"/>
              </a:spcBef>
              <a:spcAft>
                <a:spcPts val="0"/>
              </a:spcAft>
              <a:buClr>
                <a:schemeClr val="lt1"/>
              </a:buClr>
              <a:buSzPts val="2600"/>
              <a:buNone/>
              <a:defRPr>
                <a:solidFill>
                  <a:schemeClr val="lt1"/>
                </a:solidFill>
              </a:defRPr>
            </a:lvl5pPr>
            <a:lvl6pPr lvl="5" rtl="0" algn="l">
              <a:lnSpc>
                <a:spcPct val="100000"/>
              </a:lnSpc>
              <a:spcBef>
                <a:spcPts val="0"/>
              </a:spcBef>
              <a:spcAft>
                <a:spcPts val="0"/>
              </a:spcAft>
              <a:buClr>
                <a:schemeClr val="lt1"/>
              </a:buClr>
              <a:buSzPts val="2600"/>
              <a:buNone/>
              <a:defRPr>
                <a:solidFill>
                  <a:schemeClr val="lt1"/>
                </a:solidFill>
              </a:defRPr>
            </a:lvl6pPr>
            <a:lvl7pPr lvl="6" rtl="0" algn="l">
              <a:lnSpc>
                <a:spcPct val="100000"/>
              </a:lnSpc>
              <a:spcBef>
                <a:spcPts val="0"/>
              </a:spcBef>
              <a:spcAft>
                <a:spcPts val="0"/>
              </a:spcAft>
              <a:buClr>
                <a:schemeClr val="lt1"/>
              </a:buClr>
              <a:buSzPts val="2600"/>
              <a:buNone/>
              <a:defRPr>
                <a:solidFill>
                  <a:schemeClr val="lt1"/>
                </a:solidFill>
              </a:defRPr>
            </a:lvl7pPr>
            <a:lvl8pPr lvl="7" rtl="0" algn="l">
              <a:lnSpc>
                <a:spcPct val="100000"/>
              </a:lnSpc>
              <a:spcBef>
                <a:spcPts val="0"/>
              </a:spcBef>
              <a:spcAft>
                <a:spcPts val="0"/>
              </a:spcAft>
              <a:buClr>
                <a:schemeClr val="lt1"/>
              </a:buClr>
              <a:buSzPts val="2600"/>
              <a:buNone/>
              <a:defRPr>
                <a:solidFill>
                  <a:schemeClr val="lt1"/>
                </a:solidFill>
              </a:defRPr>
            </a:lvl8pPr>
            <a:lvl9pPr lvl="8" rtl="0" algn="l">
              <a:lnSpc>
                <a:spcPct val="100000"/>
              </a:lnSpc>
              <a:spcBef>
                <a:spcPts val="0"/>
              </a:spcBef>
              <a:spcAft>
                <a:spcPts val="0"/>
              </a:spcAft>
              <a:buClr>
                <a:schemeClr val="lt1"/>
              </a:buClr>
              <a:buSzPts val="2600"/>
              <a:buNone/>
              <a:defRPr>
                <a:solidFill>
                  <a:schemeClr val="lt1"/>
                </a:solidFill>
              </a:defRPr>
            </a:lvl9pPr>
          </a:lstStyle>
          <a:p/>
        </p:txBody>
      </p:sp>
      <p:sp>
        <p:nvSpPr>
          <p:cNvPr id="1368" name="Google Shape;1368;g17db1370782_0_669"/>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140" name="Shape 140"/>
        <p:cNvGrpSpPr/>
        <p:nvPr/>
      </p:nvGrpSpPr>
      <p:grpSpPr>
        <a:xfrm>
          <a:off x="0" y="0"/>
          <a:ext cx="0" cy="0"/>
          <a:chOff x="0" y="0"/>
          <a:chExt cx="0" cy="0"/>
        </a:xfrm>
      </p:grpSpPr>
      <p:sp>
        <p:nvSpPr>
          <p:cNvPr id="141" name="Google Shape;141;p1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18"/>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43" name="Google Shape;143;p118"/>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44" name="Google Shape;144;p118"/>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45" name="Google Shape;145;p118"/>
          <p:cNvPicPr preferRelativeResize="0"/>
          <p:nvPr/>
        </p:nvPicPr>
        <p:blipFill rotWithShape="1">
          <a:blip r:embed="rId2">
            <a:alphaModFix/>
          </a:blip>
          <a:srcRect b="6059" l="0" r="0" t="0"/>
          <a:stretch/>
        </p:blipFill>
        <p:spPr>
          <a:xfrm>
            <a:off x="271800" y="167900"/>
            <a:ext cx="596450" cy="636750"/>
          </a:xfrm>
          <a:prstGeom prst="rect">
            <a:avLst/>
          </a:prstGeom>
          <a:noFill/>
          <a:ln>
            <a:noFill/>
          </a:ln>
        </p:spPr>
      </p:pic>
      <p:sp>
        <p:nvSpPr>
          <p:cNvPr id="146" name="Google Shape;146;p1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Solo Exercise:</a:t>
            </a:r>
            <a:endParaRPr b="1" i="0" sz="1400" u="none" cap="none" strike="noStrike">
              <a:solidFill>
                <a:srgbClr val="000000"/>
              </a:solidFill>
              <a:latin typeface="Proxima Nova"/>
              <a:ea typeface="Proxima Nova"/>
              <a:cs typeface="Proxima Nova"/>
              <a:sym typeface="Proxima Nova"/>
            </a:endParaRPr>
          </a:p>
        </p:txBody>
      </p:sp>
      <p:sp>
        <p:nvSpPr>
          <p:cNvPr id="147" name="Google Shape;147;p118"/>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48" name="Google Shape;148;p118"/>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49" name="Google Shape;149;p118"/>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1 1 1 1 1 3">
  <p:cSld name="TITLE_AND_BODY_1_2_1_3_1_2_2_1_1_1_1_1_3">
    <p:spTree>
      <p:nvGrpSpPr>
        <p:cNvPr id="1369" name="Shape 1369"/>
        <p:cNvGrpSpPr/>
        <p:nvPr/>
      </p:nvGrpSpPr>
      <p:grpSpPr>
        <a:xfrm>
          <a:off x="0" y="0"/>
          <a:ext cx="0" cy="0"/>
          <a:chOff x="0" y="0"/>
          <a:chExt cx="0" cy="0"/>
        </a:xfrm>
      </p:grpSpPr>
      <p:pic>
        <p:nvPicPr>
          <p:cNvPr id="1370" name="Google Shape;1370;g17db1370782_0_673"/>
          <p:cNvPicPr preferRelativeResize="0"/>
          <p:nvPr/>
        </p:nvPicPr>
        <p:blipFill rotWithShape="1">
          <a:blip r:embed="rId2">
            <a:alphaModFix/>
          </a:blip>
          <a:srcRect b="10023" l="0" r="0" t="0"/>
          <a:stretch/>
        </p:blipFill>
        <p:spPr>
          <a:xfrm>
            <a:off x="-60900" y="-79700"/>
            <a:ext cx="10464324" cy="5300574"/>
          </a:xfrm>
          <a:prstGeom prst="rect">
            <a:avLst/>
          </a:prstGeom>
          <a:noFill/>
          <a:ln>
            <a:noFill/>
          </a:ln>
        </p:spPr>
      </p:pic>
      <p:sp>
        <p:nvSpPr>
          <p:cNvPr id="1371" name="Google Shape;1371;g17db1370782_0_673"/>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372" name="Google Shape;1372;g17db1370782_0_673"/>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None/>
              <a:defRPr>
                <a:solidFill>
                  <a:schemeClr val="lt1"/>
                </a:solidFill>
              </a:defRPr>
            </a:lvl1pPr>
            <a:lvl2pPr lvl="1" rtl="0" algn="l">
              <a:lnSpc>
                <a:spcPct val="100000"/>
              </a:lnSpc>
              <a:spcBef>
                <a:spcPts val="0"/>
              </a:spcBef>
              <a:spcAft>
                <a:spcPts val="0"/>
              </a:spcAft>
              <a:buClr>
                <a:schemeClr val="lt1"/>
              </a:buClr>
              <a:buSzPts val="2600"/>
              <a:buNone/>
              <a:defRPr>
                <a:solidFill>
                  <a:schemeClr val="lt1"/>
                </a:solidFill>
              </a:defRPr>
            </a:lvl2pPr>
            <a:lvl3pPr lvl="2" rtl="0" algn="l">
              <a:lnSpc>
                <a:spcPct val="100000"/>
              </a:lnSpc>
              <a:spcBef>
                <a:spcPts val="0"/>
              </a:spcBef>
              <a:spcAft>
                <a:spcPts val="0"/>
              </a:spcAft>
              <a:buClr>
                <a:schemeClr val="lt1"/>
              </a:buClr>
              <a:buSzPts val="2600"/>
              <a:buNone/>
              <a:defRPr>
                <a:solidFill>
                  <a:schemeClr val="lt1"/>
                </a:solidFill>
              </a:defRPr>
            </a:lvl3pPr>
            <a:lvl4pPr lvl="3" rtl="0" algn="l">
              <a:lnSpc>
                <a:spcPct val="100000"/>
              </a:lnSpc>
              <a:spcBef>
                <a:spcPts val="0"/>
              </a:spcBef>
              <a:spcAft>
                <a:spcPts val="0"/>
              </a:spcAft>
              <a:buClr>
                <a:schemeClr val="lt1"/>
              </a:buClr>
              <a:buSzPts val="2600"/>
              <a:buNone/>
              <a:defRPr>
                <a:solidFill>
                  <a:schemeClr val="lt1"/>
                </a:solidFill>
              </a:defRPr>
            </a:lvl4pPr>
            <a:lvl5pPr lvl="4" rtl="0" algn="l">
              <a:lnSpc>
                <a:spcPct val="100000"/>
              </a:lnSpc>
              <a:spcBef>
                <a:spcPts val="0"/>
              </a:spcBef>
              <a:spcAft>
                <a:spcPts val="0"/>
              </a:spcAft>
              <a:buClr>
                <a:schemeClr val="lt1"/>
              </a:buClr>
              <a:buSzPts val="2600"/>
              <a:buNone/>
              <a:defRPr>
                <a:solidFill>
                  <a:schemeClr val="lt1"/>
                </a:solidFill>
              </a:defRPr>
            </a:lvl5pPr>
            <a:lvl6pPr lvl="5" rtl="0" algn="l">
              <a:lnSpc>
                <a:spcPct val="100000"/>
              </a:lnSpc>
              <a:spcBef>
                <a:spcPts val="0"/>
              </a:spcBef>
              <a:spcAft>
                <a:spcPts val="0"/>
              </a:spcAft>
              <a:buClr>
                <a:schemeClr val="lt1"/>
              </a:buClr>
              <a:buSzPts val="2600"/>
              <a:buNone/>
              <a:defRPr>
                <a:solidFill>
                  <a:schemeClr val="lt1"/>
                </a:solidFill>
              </a:defRPr>
            </a:lvl6pPr>
            <a:lvl7pPr lvl="6" rtl="0" algn="l">
              <a:lnSpc>
                <a:spcPct val="100000"/>
              </a:lnSpc>
              <a:spcBef>
                <a:spcPts val="0"/>
              </a:spcBef>
              <a:spcAft>
                <a:spcPts val="0"/>
              </a:spcAft>
              <a:buClr>
                <a:schemeClr val="lt1"/>
              </a:buClr>
              <a:buSzPts val="2600"/>
              <a:buNone/>
              <a:defRPr>
                <a:solidFill>
                  <a:schemeClr val="lt1"/>
                </a:solidFill>
              </a:defRPr>
            </a:lvl7pPr>
            <a:lvl8pPr lvl="7" rtl="0" algn="l">
              <a:lnSpc>
                <a:spcPct val="100000"/>
              </a:lnSpc>
              <a:spcBef>
                <a:spcPts val="0"/>
              </a:spcBef>
              <a:spcAft>
                <a:spcPts val="0"/>
              </a:spcAft>
              <a:buClr>
                <a:schemeClr val="lt1"/>
              </a:buClr>
              <a:buSzPts val="2600"/>
              <a:buNone/>
              <a:defRPr>
                <a:solidFill>
                  <a:schemeClr val="lt1"/>
                </a:solidFill>
              </a:defRPr>
            </a:lvl8pPr>
            <a:lvl9pPr lvl="8" rtl="0" algn="l">
              <a:lnSpc>
                <a:spcPct val="100000"/>
              </a:lnSpc>
              <a:spcBef>
                <a:spcPts val="0"/>
              </a:spcBef>
              <a:spcAft>
                <a:spcPts val="0"/>
              </a:spcAft>
              <a:buClr>
                <a:schemeClr val="lt1"/>
              </a:buClr>
              <a:buSzPts val="2600"/>
              <a:buNone/>
              <a:defRPr>
                <a:solidFill>
                  <a:schemeClr val="lt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 Learning Objectives 1" showMasterSp="0">
  <p:cSld name="Thank You Slide_1_1_3">
    <p:spTree>
      <p:nvGrpSpPr>
        <p:cNvPr id="1373" name="Shape 1373"/>
        <p:cNvGrpSpPr/>
        <p:nvPr/>
      </p:nvGrpSpPr>
      <p:grpSpPr>
        <a:xfrm>
          <a:off x="0" y="0"/>
          <a:ext cx="0" cy="0"/>
          <a:chOff x="0" y="0"/>
          <a:chExt cx="0" cy="0"/>
        </a:xfrm>
      </p:grpSpPr>
      <p:sp>
        <p:nvSpPr>
          <p:cNvPr id="1374" name="Google Shape;1374;g17db1370782_0_67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17db1370782_0_67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1376" name="Google Shape;1376;g17db1370782_0_67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377" name="Google Shape;1377;g17db1370782_0_67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1378" name="Google Shape;1378;g17db1370782_0_677"/>
          <p:cNvSpPr/>
          <p:nvPr/>
        </p:nvSpPr>
        <p:spPr>
          <a:xfrm>
            <a:off x="-54800" y="-29400"/>
            <a:ext cx="50907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17db1370782_0_677"/>
          <p:cNvSpPr txBox="1"/>
          <p:nvPr>
            <p:ph type="title"/>
          </p:nvPr>
        </p:nvSpPr>
        <p:spPr>
          <a:xfrm>
            <a:off x="457200" y="1777050"/>
            <a:ext cx="4171500" cy="158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4800">
                <a:solidFill>
                  <a:schemeClr val="lt1"/>
                </a:solidFill>
              </a:defRPr>
            </a:lvl1pPr>
            <a:lvl2pPr lvl="1" rtl="0" algn="l">
              <a:lnSpc>
                <a:spcPct val="100000"/>
              </a:lnSpc>
              <a:spcBef>
                <a:spcPts val="0"/>
              </a:spcBef>
              <a:spcAft>
                <a:spcPts val="0"/>
              </a:spcAft>
              <a:buSzPts val="2600"/>
              <a:buNone/>
              <a:defRPr sz="4000">
                <a:solidFill>
                  <a:schemeClr val="lt1"/>
                </a:solidFill>
              </a:defRPr>
            </a:lvl2pPr>
            <a:lvl3pPr lvl="2" rtl="0" algn="l">
              <a:lnSpc>
                <a:spcPct val="100000"/>
              </a:lnSpc>
              <a:spcBef>
                <a:spcPts val="0"/>
              </a:spcBef>
              <a:spcAft>
                <a:spcPts val="0"/>
              </a:spcAft>
              <a:buSzPts val="2600"/>
              <a:buNone/>
              <a:defRPr sz="4000">
                <a:solidFill>
                  <a:schemeClr val="lt1"/>
                </a:solidFill>
              </a:defRPr>
            </a:lvl3pPr>
            <a:lvl4pPr lvl="3" rtl="0" algn="l">
              <a:lnSpc>
                <a:spcPct val="100000"/>
              </a:lnSpc>
              <a:spcBef>
                <a:spcPts val="0"/>
              </a:spcBef>
              <a:spcAft>
                <a:spcPts val="0"/>
              </a:spcAft>
              <a:buSzPts val="2600"/>
              <a:buNone/>
              <a:defRPr sz="4000">
                <a:solidFill>
                  <a:schemeClr val="lt1"/>
                </a:solidFill>
              </a:defRPr>
            </a:lvl4pPr>
            <a:lvl5pPr lvl="4" rtl="0" algn="l">
              <a:lnSpc>
                <a:spcPct val="100000"/>
              </a:lnSpc>
              <a:spcBef>
                <a:spcPts val="0"/>
              </a:spcBef>
              <a:spcAft>
                <a:spcPts val="0"/>
              </a:spcAft>
              <a:buSzPts val="2600"/>
              <a:buNone/>
              <a:defRPr sz="4000">
                <a:solidFill>
                  <a:schemeClr val="lt1"/>
                </a:solidFill>
              </a:defRPr>
            </a:lvl5pPr>
            <a:lvl6pPr lvl="5" rtl="0" algn="l">
              <a:lnSpc>
                <a:spcPct val="100000"/>
              </a:lnSpc>
              <a:spcBef>
                <a:spcPts val="0"/>
              </a:spcBef>
              <a:spcAft>
                <a:spcPts val="0"/>
              </a:spcAft>
              <a:buSzPts val="2600"/>
              <a:buNone/>
              <a:defRPr sz="4000">
                <a:solidFill>
                  <a:schemeClr val="lt1"/>
                </a:solidFill>
              </a:defRPr>
            </a:lvl6pPr>
            <a:lvl7pPr lvl="6" rtl="0" algn="l">
              <a:lnSpc>
                <a:spcPct val="100000"/>
              </a:lnSpc>
              <a:spcBef>
                <a:spcPts val="0"/>
              </a:spcBef>
              <a:spcAft>
                <a:spcPts val="0"/>
              </a:spcAft>
              <a:buSzPts val="2600"/>
              <a:buNone/>
              <a:defRPr sz="4000">
                <a:solidFill>
                  <a:schemeClr val="lt1"/>
                </a:solidFill>
              </a:defRPr>
            </a:lvl7pPr>
            <a:lvl8pPr lvl="7" rtl="0" algn="l">
              <a:lnSpc>
                <a:spcPct val="100000"/>
              </a:lnSpc>
              <a:spcBef>
                <a:spcPts val="0"/>
              </a:spcBef>
              <a:spcAft>
                <a:spcPts val="0"/>
              </a:spcAft>
              <a:buSzPts val="2600"/>
              <a:buNone/>
              <a:defRPr sz="4000">
                <a:solidFill>
                  <a:schemeClr val="lt1"/>
                </a:solidFill>
              </a:defRPr>
            </a:lvl8pPr>
            <a:lvl9pPr lvl="8" rtl="0" algn="l">
              <a:lnSpc>
                <a:spcPct val="100000"/>
              </a:lnSpc>
              <a:spcBef>
                <a:spcPts val="0"/>
              </a:spcBef>
              <a:spcAft>
                <a:spcPts val="0"/>
              </a:spcAft>
              <a:buSzPts val="2600"/>
              <a:buNone/>
              <a:defRPr sz="4000">
                <a:solidFill>
                  <a:schemeClr val="lt1"/>
                </a:solidFill>
              </a:defRPr>
            </a:lvl9pPr>
          </a:lstStyle>
          <a:p/>
        </p:txBody>
      </p:sp>
      <p:sp>
        <p:nvSpPr>
          <p:cNvPr id="1380" name="Google Shape;1380;g17db1370782_0_677"/>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800">
                <a:solidFill>
                  <a:schemeClr val="lt1"/>
                </a:solidFill>
              </a:defRPr>
            </a:lvl1pPr>
            <a:lvl2pPr lvl="1" rtl="0" algn="l">
              <a:lnSpc>
                <a:spcPct val="115000"/>
              </a:lnSpc>
              <a:spcBef>
                <a:spcPts val="1600"/>
              </a:spcBef>
              <a:spcAft>
                <a:spcPts val="0"/>
              </a:spcAft>
              <a:buSzPts val="1600"/>
              <a:buNone/>
              <a:defRPr sz="2400">
                <a:solidFill>
                  <a:schemeClr val="lt1"/>
                </a:solidFill>
              </a:defRPr>
            </a:lvl2pPr>
            <a:lvl3pPr lvl="2" rtl="0" algn="l">
              <a:lnSpc>
                <a:spcPct val="115000"/>
              </a:lnSpc>
              <a:spcBef>
                <a:spcPts val="1600"/>
              </a:spcBef>
              <a:spcAft>
                <a:spcPts val="0"/>
              </a:spcAft>
              <a:buSzPts val="1400"/>
              <a:buNone/>
              <a:defRPr sz="2400">
                <a:solidFill>
                  <a:schemeClr val="lt1"/>
                </a:solidFill>
              </a:defRPr>
            </a:lvl3pPr>
            <a:lvl4pPr lvl="3" rtl="0" algn="l">
              <a:lnSpc>
                <a:spcPct val="115000"/>
              </a:lnSpc>
              <a:spcBef>
                <a:spcPts val="1600"/>
              </a:spcBef>
              <a:spcAft>
                <a:spcPts val="0"/>
              </a:spcAft>
              <a:buSzPts val="1200"/>
              <a:buNone/>
              <a:defRPr sz="2400">
                <a:solidFill>
                  <a:schemeClr val="lt1"/>
                </a:solidFill>
              </a:defRPr>
            </a:lvl4pPr>
            <a:lvl5pPr lvl="4" rtl="0" algn="l">
              <a:lnSpc>
                <a:spcPct val="115000"/>
              </a:lnSpc>
              <a:spcBef>
                <a:spcPts val="1600"/>
              </a:spcBef>
              <a:spcAft>
                <a:spcPts val="0"/>
              </a:spcAft>
              <a:buSzPts val="1200"/>
              <a:buNone/>
              <a:defRPr sz="2400">
                <a:solidFill>
                  <a:schemeClr val="lt1"/>
                </a:solidFill>
              </a:defRPr>
            </a:lvl5pPr>
            <a:lvl6pPr lvl="5" rtl="0" algn="l">
              <a:lnSpc>
                <a:spcPct val="115000"/>
              </a:lnSpc>
              <a:spcBef>
                <a:spcPts val="1600"/>
              </a:spcBef>
              <a:spcAft>
                <a:spcPts val="0"/>
              </a:spcAft>
              <a:buSzPts val="1200"/>
              <a:buNone/>
              <a:defRPr sz="2400">
                <a:solidFill>
                  <a:schemeClr val="lt1"/>
                </a:solidFill>
              </a:defRPr>
            </a:lvl6pPr>
            <a:lvl7pPr lvl="6" rtl="0" algn="l">
              <a:lnSpc>
                <a:spcPct val="115000"/>
              </a:lnSpc>
              <a:spcBef>
                <a:spcPts val="1600"/>
              </a:spcBef>
              <a:spcAft>
                <a:spcPts val="0"/>
              </a:spcAft>
              <a:buSzPts val="1200"/>
              <a:buNone/>
              <a:defRPr sz="2400">
                <a:solidFill>
                  <a:schemeClr val="lt1"/>
                </a:solidFill>
              </a:defRPr>
            </a:lvl7pPr>
            <a:lvl8pPr lvl="7" rtl="0" algn="l">
              <a:lnSpc>
                <a:spcPct val="115000"/>
              </a:lnSpc>
              <a:spcBef>
                <a:spcPts val="1600"/>
              </a:spcBef>
              <a:spcAft>
                <a:spcPts val="0"/>
              </a:spcAft>
              <a:buSzPts val="1200"/>
              <a:buNone/>
              <a:defRPr sz="2400">
                <a:solidFill>
                  <a:schemeClr val="lt1"/>
                </a:solidFill>
              </a:defRPr>
            </a:lvl8pPr>
            <a:lvl9pPr lvl="8" rtl="0" algn="l">
              <a:lnSpc>
                <a:spcPct val="115000"/>
              </a:lnSpc>
              <a:spcBef>
                <a:spcPts val="1600"/>
              </a:spcBef>
              <a:spcAft>
                <a:spcPts val="1600"/>
              </a:spcAft>
              <a:buSzPts val="1200"/>
              <a:buNone/>
              <a:defRPr sz="2400">
                <a:solidFill>
                  <a:schemeClr val="lt1"/>
                </a:solidFill>
              </a:defRPr>
            </a:lvl9pPr>
          </a:lstStyle>
          <a:p/>
        </p:txBody>
      </p:sp>
      <p:sp>
        <p:nvSpPr>
          <p:cNvPr id="1381" name="Google Shape;1381;g17db1370782_0_677"/>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382" name="Google Shape;1382;g17db1370782_0_677"/>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
        <p:nvSpPr>
          <p:cNvPr id="1383" name="Google Shape;1383;g17db1370782_0_677"/>
          <p:cNvSpPr txBox="1"/>
          <p:nvPr>
            <p:ph idx="2" type="body"/>
          </p:nvPr>
        </p:nvSpPr>
        <p:spPr>
          <a:xfrm>
            <a:off x="5035900" y="789125"/>
            <a:ext cx="3644400" cy="383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1000"/>
              </a:spcBef>
              <a:spcAft>
                <a:spcPts val="0"/>
              </a:spcAft>
              <a:buSzPts val="1400"/>
              <a:buChar char="○"/>
              <a:defRPr sz="1400"/>
            </a:lvl2pPr>
            <a:lvl3pPr indent="-317500" lvl="2" marL="1371600" rtl="0" algn="l">
              <a:lnSpc>
                <a:spcPct val="115000"/>
              </a:lnSpc>
              <a:spcBef>
                <a:spcPts val="1000"/>
              </a:spcBef>
              <a:spcAft>
                <a:spcPts val="0"/>
              </a:spcAft>
              <a:buSzPts val="1400"/>
              <a:buChar char="■"/>
              <a:defRPr sz="1400"/>
            </a:lvl3pPr>
            <a:lvl4pPr indent="-317500" lvl="3" marL="1828800" rtl="0" algn="l">
              <a:lnSpc>
                <a:spcPct val="115000"/>
              </a:lnSpc>
              <a:spcBef>
                <a:spcPts val="1000"/>
              </a:spcBef>
              <a:spcAft>
                <a:spcPts val="0"/>
              </a:spcAft>
              <a:buSzPts val="1400"/>
              <a:buChar char="●"/>
              <a:defRPr sz="1400"/>
            </a:lvl4pPr>
            <a:lvl5pPr indent="-317500" lvl="4" marL="2286000" rtl="0" algn="l">
              <a:lnSpc>
                <a:spcPct val="115000"/>
              </a:lnSpc>
              <a:spcBef>
                <a:spcPts val="1000"/>
              </a:spcBef>
              <a:spcAft>
                <a:spcPts val="0"/>
              </a:spcAft>
              <a:buSzPts val="1400"/>
              <a:buChar char="○"/>
              <a:defRPr sz="1400"/>
            </a:lvl5pPr>
            <a:lvl6pPr indent="-317500" lvl="5" marL="2743200" rtl="0" algn="l">
              <a:lnSpc>
                <a:spcPct val="115000"/>
              </a:lnSpc>
              <a:spcBef>
                <a:spcPts val="1000"/>
              </a:spcBef>
              <a:spcAft>
                <a:spcPts val="0"/>
              </a:spcAft>
              <a:buSzPts val="1400"/>
              <a:buChar char="■"/>
              <a:defRPr sz="1400"/>
            </a:lvl6pPr>
            <a:lvl7pPr indent="-317500" lvl="6" marL="3200400" rtl="0" algn="l">
              <a:lnSpc>
                <a:spcPct val="115000"/>
              </a:lnSpc>
              <a:spcBef>
                <a:spcPts val="1000"/>
              </a:spcBef>
              <a:spcAft>
                <a:spcPts val="0"/>
              </a:spcAft>
              <a:buSzPts val="1400"/>
              <a:buChar char="●"/>
              <a:defRPr sz="1400"/>
            </a:lvl7pPr>
            <a:lvl8pPr indent="-317500" lvl="7" marL="3657600" rtl="0" algn="l">
              <a:lnSpc>
                <a:spcPct val="115000"/>
              </a:lnSpc>
              <a:spcBef>
                <a:spcPts val="1000"/>
              </a:spcBef>
              <a:spcAft>
                <a:spcPts val="0"/>
              </a:spcAft>
              <a:buSzPts val="1400"/>
              <a:buChar char="○"/>
              <a:defRPr sz="1400"/>
            </a:lvl8pPr>
            <a:lvl9pPr indent="-317500" lvl="8" marL="4114800" rtl="0" algn="l">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
    <p:spTree>
      <p:nvGrpSpPr>
        <p:cNvPr id="1384" name="Shape 1384"/>
        <p:cNvGrpSpPr/>
        <p:nvPr/>
      </p:nvGrpSpPr>
      <p:grpSpPr>
        <a:xfrm>
          <a:off x="0" y="0"/>
          <a:ext cx="0" cy="0"/>
          <a:chOff x="0" y="0"/>
          <a:chExt cx="0" cy="0"/>
        </a:xfrm>
      </p:grpSpPr>
      <p:sp>
        <p:nvSpPr>
          <p:cNvPr id="1385" name="Google Shape;1385;g17db1370782_0_68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386" name="Google Shape;1386;g17db1370782_0_688"/>
          <p:cNvSpPr txBox="1"/>
          <p:nvPr>
            <p:ph idx="1" type="body"/>
          </p:nvPr>
        </p:nvSpPr>
        <p:spPr>
          <a:xfrm>
            <a:off x="359700" y="1017725"/>
            <a:ext cx="8316600" cy="31755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387" name="Google Shape;1387;g17db1370782_0_688"/>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388" name="Google Shape;1388;g17db1370782_0_68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17db1370782_0_688"/>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355">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1">
  <p:cSld name="TITLE_AND_BODY_1_2_2_2_1_3">
    <p:spTree>
      <p:nvGrpSpPr>
        <p:cNvPr id="1390" name="Shape 1390"/>
        <p:cNvGrpSpPr/>
        <p:nvPr/>
      </p:nvGrpSpPr>
      <p:grpSpPr>
        <a:xfrm>
          <a:off x="0" y="0"/>
          <a:ext cx="0" cy="0"/>
          <a:chOff x="0" y="0"/>
          <a:chExt cx="0" cy="0"/>
        </a:xfrm>
      </p:grpSpPr>
      <p:sp>
        <p:nvSpPr>
          <p:cNvPr id="1391" name="Google Shape;1391;g17db1370782_0_694"/>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17db1370782_0_69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1393" name="Google Shape;1393;g17db1370782_0_69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394" name="Google Shape;1394;g17db1370782_0_694"/>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1395" name="Google Shape;1395;g17db1370782_0_694"/>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b="0" sz="2400"/>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pic>
        <p:nvPicPr>
          <p:cNvPr id="1396" name="Google Shape;1396;g17db1370782_0_694"/>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397" name="Google Shape;1397;g17db1370782_0_694"/>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rtl="0" algn="r">
              <a:lnSpc>
                <a:spcPct val="115000"/>
              </a:lnSpc>
              <a:spcBef>
                <a:spcPts val="0"/>
              </a:spcBef>
              <a:spcAft>
                <a:spcPts val="0"/>
              </a:spcAft>
              <a:buSzPts val="1800"/>
              <a:buNone/>
              <a:defRPr b="1" sz="1000"/>
            </a:lvl1pPr>
            <a:lvl2pPr lvl="1" rtl="0" algn="r">
              <a:lnSpc>
                <a:spcPct val="115000"/>
              </a:lnSpc>
              <a:spcBef>
                <a:spcPts val="1600"/>
              </a:spcBef>
              <a:spcAft>
                <a:spcPts val="0"/>
              </a:spcAft>
              <a:buSzPts val="1600"/>
              <a:buNone/>
              <a:defRPr b="1" sz="1000"/>
            </a:lvl2pPr>
            <a:lvl3pPr lvl="2" rtl="0" algn="r">
              <a:lnSpc>
                <a:spcPct val="115000"/>
              </a:lnSpc>
              <a:spcBef>
                <a:spcPts val="1600"/>
              </a:spcBef>
              <a:spcAft>
                <a:spcPts val="0"/>
              </a:spcAft>
              <a:buSzPts val="1400"/>
              <a:buNone/>
              <a:defRPr b="1" sz="1000"/>
            </a:lvl3pPr>
            <a:lvl4pPr lvl="3" rtl="0" algn="r">
              <a:lnSpc>
                <a:spcPct val="115000"/>
              </a:lnSpc>
              <a:spcBef>
                <a:spcPts val="1600"/>
              </a:spcBef>
              <a:spcAft>
                <a:spcPts val="0"/>
              </a:spcAft>
              <a:buSzPts val="1200"/>
              <a:buNone/>
              <a:defRPr b="1" sz="1000"/>
            </a:lvl4pPr>
            <a:lvl5pPr lvl="4" rtl="0" algn="r">
              <a:lnSpc>
                <a:spcPct val="115000"/>
              </a:lnSpc>
              <a:spcBef>
                <a:spcPts val="1600"/>
              </a:spcBef>
              <a:spcAft>
                <a:spcPts val="0"/>
              </a:spcAft>
              <a:buSzPts val="1200"/>
              <a:buNone/>
              <a:defRPr b="1" sz="1000"/>
            </a:lvl5pPr>
            <a:lvl6pPr lvl="5" rtl="0" algn="r">
              <a:lnSpc>
                <a:spcPct val="115000"/>
              </a:lnSpc>
              <a:spcBef>
                <a:spcPts val="1600"/>
              </a:spcBef>
              <a:spcAft>
                <a:spcPts val="0"/>
              </a:spcAft>
              <a:buSzPts val="1200"/>
              <a:buNone/>
              <a:defRPr b="1" sz="1000"/>
            </a:lvl6pPr>
            <a:lvl7pPr lvl="6" rtl="0" algn="r">
              <a:lnSpc>
                <a:spcPct val="115000"/>
              </a:lnSpc>
              <a:spcBef>
                <a:spcPts val="1600"/>
              </a:spcBef>
              <a:spcAft>
                <a:spcPts val="0"/>
              </a:spcAft>
              <a:buSzPts val="1200"/>
              <a:buNone/>
              <a:defRPr b="1" sz="1000"/>
            </a:lvl7pPr>
            <a:lvl8pPr lvl="7" rtl="0" algn="r">
              <a:lnSpc>
                <a:spcPct val="115000"/>
              </a:lnSpc>
              <a:spcBef>
                <a:spcPts val="1600"/>
              </a:spcBef>
              <a:spcAft>
                <a:spcPts val="0"/>
              </a:spcAft>
              <a:buSzPts val="1200"/>
              <a:buNone/>
              <a:defRPr b="1" sz="1000"/>
            </a:lvl8pPr>
            <a:lvl9pPr lvl="8" rtl="0" algn="r">
              <a:lnSpc>
                <a:spcPct val="115000"/>
              </a:lnSpc>
              <a:spcBef>
                <a:spcPts val="1600"/>
              </a:spcBef>
              <a:spcAft>
                <a:spcPts val="1600"/>
              </a:spcAft>
              <a:buSzPts val="1200"/>
              <a:buNone/>
              <a:defRPr b="1" sz="1000"/>
            </a:lvl9pPr>
          </a:lstStyle>
          <a:p/>
        </p:txBody>
      </p:sp>
      <p:sp>
        <p:nvSpPr>
          <p:cNvPr id="1398" name="Google Shape;1398;g17db1370782_0_694"/>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1399" name="Google Shape;1399;g17db1370782_0_694"/>
          <p:cNvSpPr txBox="1"/>
          <p:nvPr>
            <p:ph idx="2" type="body"/>
          </p:nvPr>
        </p:nvSpPr>
        <p:spPr>
          <a:xfrm>
            <a:off x="359700" y="1017725"/>
            <a:ext cx="5812500" cy="36018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1">
  <p:cSld name="CUSTOM_1_4">
    <p:spTree>
      <p:nvGrpSpPr>
        <p:cNvPr id="1400" name="Shape 1400"/>
        <p:cNvGrpSpPr/>
        <p:nvPr/>
      </p:nvGrpSpPr>
      <p:grpSpPr>
        <a:xfrm>
          <a:off x="0" y="0"/>
          <a:ext cx="0" cy="0"/>
          <a:chOff x="0" y="0"/>
          <a:chExt cx="0" cy="0"/>
        </a:xfrm>
      </p:grpSpPr>
      <p:sp>
        <p:nvSpPr>
          <p:cNvPr id="1401" name="Google Shape;1401;g17db1370782_0_704"/>
          <p:cNvSpPr txBox="1"/>
          <p:nvPr>
            <p:ph type="title"/>
          </p:nvPr>
        </p:nvSpPr>
        <p:spPr>
          <a:xfrm>
            <a:off x="311700" y="223675"/>
            <a:ext cx="74004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402" name="Google Shape;1402;g17db1370782_0_704"/>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403" name="Google Shape;1403;g17db1370782_0_704"/>
          <p:cNvSpPr txBox="1"/>
          <p:nvPr>
            <p:ph idx="1" type="body"/>
          </p:nvPr>
        </p:nvSpPr>
        <p:spPr>
          <a:xfrm>
            <a:off x="311700" y="1017725"/>
            <a:ext cx="49935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30200" lvl="1" marL="914400" rtl="0" algn="l">
              <a:lnSpc>
                <a:spcPct val="115000"/>
              </a:lnSpc>
              <a:spcBef>
                <a:spcPts val="1600"/>
              </a:spcBef>
              <a:spcAft>
                <a:spcPts val="0"/>
              </a:spcAft>
              <a:buSzPts val="1600"/>
              <a:buFont typeface="Proxima Nova"/>
              <a:buChar char="○"/>
              <a:defRPr>
                <a:latin typeface="Proxima Nova"/>
                <a:ea typeface="Proxima Nova"/>
                <a:cs typeface="Proxima Nova"/>
                <a:sym typeface="Proxima Nova"/>
              </a:defRPr>
            </a:lvl2pPr>
            <a:lvl3pPr indent="-317500" lvl="2" marL="13716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4pPr>
            <a:lvl5pPr indent="-304800" lvl="4" marL="22860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5pPr>
            <a:lvl6pPr indent="-304800" lvl="5" marL="27432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6pPr>
            <a:lvl7pPr indent="-304800" lvl="6" marL="32004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7pPr>
            <a:lvl8pPr indent="-304800" lvl="7" marL="36576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8pPr>
            <a:lvl9pPr indent="-304800" lvl="8" marL="4114800" rtl="0" algn="l">
              <a:lnSpc>
                <a:spcPct val="115000"/>
              </a:lnSpc>
              <a:spcBef>
                <a:spcPts val="1600"/>
              </a:spcBef>
              <a:spcAft>
                <a:spcPts val="1600"/>
              </a:spcAft>
              <a:buSzPts val="12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unch" showMasterSp="0">
  <p:cSld name="Thank You Slide_1_1_1_1">
    <p:bg>
      <p:bgPr>
        <a:solidFill>
          <a:srgbClr val="FFFFFF"/>
        </a:solidFill>
      </p:bgPr>
    </p:bg>
    <p:spTree>
      <p:nvGrpSpPr>
        <p:cNvPr id="1404" name="Shape 1404"/>
        <p:cNvGrpSpPr/>
        <p:nvPr/>
      </p:nvGrpSpPr>
      <p:grpSpPr>
        <a:xfrm>
          <a:off x="0" y="0"/>
          <a:ext cx="0" cy="0"/>
          <a:chOff x="0" y="0"/>
          <a:chExt cx="0" cy="0"/>
        </a:xfrm>
      </p:grpSpPr>
      <p:pic>
        <p:nvPicPr>
          <p:cNvPr id="1405" name="Google Shape;1405;g17db1370782_0_708"/>
          <p:cNvPicPr preferRelativeResize="0"/>
          <p:nvPr/>
        </p:nvPicPr>
        <p:blipFill rotWithShape="1">
          <a:blip r:embed="rId2">
            <a:alphaModFix/>
          </a:blip>
          <a:srcRect b="0" l="0" r="0" t="0"/>
          <a:stretch/>
        </p:blipFill>
        <p:spPr>
          <a:xfrm>
            <a:off x="8469250" y="4793524"/>
            <a:ext cx="189675" cy="189675"/>
          </a:xfrm>
          <a:prstGeom prst="rect">
            <a:avLst/>
          </a:prstGeom>
          <a:noFill/>
          <a:ln>
            <a:noFill/>
          </a:ln>
        </p:spPr>
      </p:pic>
      <p:sp>
        <p:nvSpPr>
          <p:cNvPr id="1406" name="Google Shape;1406;g17db1370782_0_708"/>
          <p:cNvSpPr txBox="1"/>
          <p:nvPr>
            <p:ph type="title"/>
          </p:nvPr>
        </p:nvSpPr>
        <p:spPr>
          <a:xfrm>
            <a:off x="636600" y="1233250"/>
            <a:ext cx="7327200" cy="4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4000">
                <a:solidFill>
                  <a:schemeClr val="lt1"/>
                </a:solidFill>
              </a:defRPr>
            </a:lvl1pPr>
            <a:lvl2pPr lvl="1" rtl="0" algn="l">
              <a:lnSpc>
                <a:spcPct val="100000"/>
              </a:lnSpc>
              <a:spcBef>
                <a:spcPts val="0"/>
              </a:spcBef>
              <a:spcAft>
                <a:spcPts val="0"/>
              </a:spcAft>
              <a:buSzPts val="2600"/>
              <a:buNone/>
              <a:defRPr sz="4000">
                <a:solidFill>
                  <a:schemeClr val="lt1"/>
                </a:solidFill>
              </a:defRPr>
            </a:lvl2pPr>
            <a:lvl3pPr lvl="2" rtl="0" algn="l">
              <a:lnSpc>
                <a:spcPct val="100000"/>
              </a:lnSpc>
              <a:spcBef>
                <a:spcPts val="0"/>
              </a:spcBef>
              <a:spcAft>
                <a:spcPts val="0"/>
              </a:spcAft>
              <a:buSzPts val="2600"/>
              <a:buNone/>
              <a:defRPr sz="4000">
                <a:solidFill>
                  <a:schemeClr val="lt1"/>
                </a:solidFill>
              </a:defRPr>
            </a:lvl3pPr>
            <a:lvl4pPr lvl="3" rtl="0" algn="l">
              <a:lnSpc>
                <a:spcPct val="100000"/>
              </a:lnSpc>
              <a:spcBef>
                <a:spcPts val="0"/>
              </a:spcBef>
              <a:spcAft>
                <a:spcPts val="0"/>
              </a:spcAft>
              <a:buSzPts val="2600"/>
              <a:buNone/>
              <a:defRPr sz="4000">
                <a:solidFill>
                  <a:schemeClr val="lt1"/>
                </a:solidFill>
              </a:defRPr>
            </a:lvl4pPr>
            <a:lvl5pPr lvl="4" rtl="0" algn="l">
              <a:lnSpc>
                <a:spcPct val="100000"/>
              </a:lnSpc>
              <a:spcBef>
                <a:spcPts val="0"/>
              </a:spcBef>
              <a:spcAft>
                <a:spcPts val="0"/>
              </a:spcAft>
              <a:buSzPts val="2600"/>
              <a:buNone/>
              <a:defRPr sz="4000">
                <a:solidFill>
                  <a:schemeClr val="lt1"/>
                </a:solidFill>
              </a:defRPr>
            </a:lvl5pPr>
            <a:lvl6pPr lvl="5" rtl="0" algn="l">
              <a:lnSpc>
                <a:spcPct val="100000"/>
              </a:lnSpc>
              <a:spcBef>
                <a:spcPts val="0"/>
              </a:spcBef>
              <a:spcAft>
                <a:spcPts val="0"/>
              </a:spcAft>
              <a:buSzPts val="2600"/>
              <a:buNone/>
              <a:defRPr sz="4000">
                <a:solidFill>
                  <a:schemeClr val="lt1"/>
                </a:solidFill>
              </a:defRPr>
            </a:lvl6pPr>
            <a:lvl7pPr lvl="6" rtl="0" algn="l">
              <a:lnSpc>
                <a:spcPct val="100000"/>
              </a:lnSpc>
              <a:spcBef>
                <a:spcPts val="0"/>
              </a:spcBef>
              <a:spcAft>
                <a:spcPts val="0"/>
              </a:spcAft>
              <a:buSzPts val="2600"/>
              <a:buNone/>
              <a:defRPr sz="4000">
                <a:solidFill>
                  <a:schemeClr val="lt1"/>
                </a:solidFill>
              </a:defRPr>
            </a:lvl7pPr>
            <a:lvl8pPr lvl="7" rtl="0" algn="l">
              <a:lnSpc>
                <a:spcPct val="100000"/>
              </a:lnSpc>
              <a:spcBef>
                <a:spcPts val="0"/>
              </a:spcBef>
              <a:spcAft>
                <a:spcPts val="0"/>
              </a:spcAft>
              <a:buSzPts val="2600"/>
              <a:buNone/>
              <a:defRPr sz="4000">
                <a:solidFill>
                  <a:schemeClr val="lt1"/>
                </a:solidFill>
              </a:defRPr>
            </a:lvl8pPr>
            <a:lvl9pPr lvl="8" rtl="0" algn="l">
              <a:lnSpc>
                <a:spcPct val="100000"/>
              </a:lnSpc>
              <a:spcBef>
                <a:spcPts val="0"/>
              </a:spcBef>
              <a:spcAft>
                <a:spcPts val="0"/>
              </a:spcAft>
              <a:buSzPts val="2600"/>
              <a:buNone/>
              <a:defRPr sz="4000">
                <a:solidFill>
                  <a:schemeClr val="lt1"/>
                </a:solidFill>
              </a:defRPr>
            </a:lvl9pPr>
          </a:lstStyle>
          <a:p/>
        </p:txBody>
      </p:sp>
      <p:sp>
        <p:nvSpPr>
          <p:cNvPr id="1407" name="Google Shape;1407;g17db1370782_0_708"/>
          <p:cNvSpPr txBox="1"/>
          <p:nvPr>
            <p:ph idx="1" type="subTitle"/>
          </p:nvPr>
        </p:nvSpPr>
        <p:spPr>
          <a:xfrm>
            <a:off x="681725" y="3094450"/>
            <a:ext cx="7457700" cy="9180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400">
                <a:solidFill>
                  <a:schemeClr val="lt1"/>
                </a:solidFill>
              </a:defRPr>
            </a:lvl1pPr>
            <a:lvl2pPr lvl="1" rtl="0" algn="l">
              <a:lnSpc>
                <a:spcPct val="115000"/>
              </a:lnSpc>
              <a:spcBef>
                <a:spcPts val="1600"/>
              </a:spcBef>
              <a:spcAft>
                <a:spcPts val="0"/>
              </a:spcAft>
              <a:buSzPts val="1600"/>
              <a:buNone/>
              <a:defRPr sz="2400">
                <a:solidFill>
                  <a:schemeClr val="lt1"/>
                </a:solidFill>
              </a:defRPr>
            </a:lvl2pPr>
            <a:lvl3pPr lvl="2" rtl="0" algn="l">
              <a:lnSpc>
                <a:spcPct val="115000"/>
              </a:lnSpc>
              <a:spcBef>
                <a:spcPts val="1600"/>
              </a:spcBef>
              <a:spcAft>
                <a:spcPts val="0"/>
              </a:spcAft>
              <a:buSzPts val="1400"/>
              <a:buNone/>
              <a:defRPr sz="2400">
                <a:solidFill>
                  <a:schemeClr val="lt1"/>
                </a:solidFill>
              </a:defRPr>
            </a:lvl3pPr>
            <a:lvl4pPr lvl="3" rtl="0" algn="l">
              <a:lnSpc>
                <a:spcPct val="115000"/>
              </a:lnSpc>
              <a:spcBef>
                <a:spcPts val="1600"/>
              </a:spcBef>
              <a:spcAft>
                <a:spcPts val="0"/>
              </a:spcAft>
              <a:buSzPts val="1200"/>
              <a:buNone/>
              <a:defRPr sz="2400">
                <a:solidFill>
                  <a:schemeClr val="lt1"/>
                </a:solidFill>
              </a:defRPr>
            </a:lvl4pPr>
            <a:lvl5pPr lvl="4" rtl="0" algn="l">
              <a:lnSpc>
                <a:spcPct val="115000"/>
              </a:lnSpc>
              <a:spcBef>
                <a:spcPts val="1600"/>
              </a:spcBef>
              <a:spcAft>
                <a:spcPts val="0"/>
              </a:spcAft>
              <a:buSzPts val="1200"/>
              <a:buNone/>
              <a:defRPr sz="2400">
                <a:solidFill>
                  <a:schemeClr val="lt1"/>
                </a:solidFill>
              </a:defRPr>
            </a:lvl5pPr>
            <a:lvl6pPr lvl="5" rtl="0" algn="l">
              <a:lnSpc>
                <a:spcPct val="115000"/>
              </a:lnSpc>
              <a:spcBef>
                <a:spcPts val="1600"/>
              </a:spcBef>
              <a:spcAft>
                <a:spcPts val="0"/>
              </a:spcAft>
              <a:buSzPts val="1200"/>
              <a:buNone/>
              <a:defRPr sz="2400">
                <a:solidFill>
                  <a:schemeClr val="lt1"/>
                </a:solidFill>
              </a:defRPr>
            </a:lvl6pPr>
            <a:lvl7pPr lvl="6" rtl="0" algn="l">
              <a:lnSpc>
                <a:spcPct val="115000"/>
              </a:lnSpc>
              <a:spcBef>
                <a:spcPts val="1600"/>
              </a:spcBef>
              <a:spcAft>
                <a:spcPts val="0"/>
              </a:spcAft>
              <a:buSzPts val="1200"/>
              <a:buNone/>
              <a:defRPr sz="2400">
                <a:solidFill>
                  <a:schemeClr val="lt1"/>
                </a:solidFill>
              </a:defRPr>
            </a:lvl7pPr>
            <a:lvl8pPr lvl="7" rtl="0" algn="l">
              <a:lnSpc>
                <a:spcPct val="115000"/>
              </a:lnSpc>
              <a:spcBef>
                <a:spcPts val="1600"/>
              </a:spcBef>
              <a:spcAft>
                <a:spcPts val="0"/>
              </a:spcAft>
              <a:buSzPts val="1200"/>
              <a:buNone/>
              <a:defRPr sz="2400">
                <a:solidFill>
                  <a:schemeClr val="lt1"/>
                </a:solidFill>
              </a:defRPr>
            </a:lvl8pPr>
            <a:lvl9pPr lvl="8" rtl="0" algn="l">
              <a:lnSpc>
                <a:spcPct val="115000"/>
              </a:lnSpc>
              <a:spcBef>
                <a:spcPts val="1600"/>
              </a:spcBef>
              <a:spcAft>
                <a:spcPts val="1600"/>
              </a:spcAft>
              <a:buSzPts val="1200"/>
              <a:buNone/>
              <a:defRPr sz="24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1">
  <p:cSld name="CUSTOM_1_3">
    <p:spTree>
      <p:nvGrpSpPr>
        <p:cNvPr id="1408" name="Shape 1408"/>
        <p:cNvGrpSpPr/>
        <p:nvPr/>
      </p:nvGrpSpPr>
      <p:grpSpPr>
        <a:xfrm>
          <a:off x="0" y="0"/>
          <a:ext cx="0" cy="0"/>
          <a:chOff x="0" y="0"/>
          <a:chExt cx="0" cy="0"/>
        </a:xfrm>
      </p:grpSpPr>
      <p:sp>
        <p:nvSpPr>
          <p:cNvPr id="1409" name="Google Shape;1409;g17db1370782_0_712"/>
          <p:cNvSpPr txBox="1"/>
          <p:nvPr>
            <p:ph type="title"/>
          </p:nvPr>
        </p:nvSpPr>
        <p:spPr>
          <a:xfrm>
            <a:off x="311700" y="2236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410" name="Google Shape;1410;g17db1370782_0_712"/>
          <p:cNvSpPr txBox="1"/>
          <p:nvPr>
            <p:ph idx="1" type="body"/>
          </p:nvPr>
        </p:nvSpPr>
        <p:spPr>
          <a:xfrm>
            <a:off x="330600" y="1249850"/>
            <a:ext cx="8345700" cy="2943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411" name="Google Shape;1411;g17db1370782_0_712"/>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1">
  <p:cSld name="TITLE_AND_BODY_1_2_2_2_1_1_1_1_1_1">
    <p:spTree>
      <p:nvGrpSpPr>
        <p:cNvPr id="1412" name="Shape 1412"/>
        <p:cNvGrpSpPr/>
        <p:nvPr/>
      </p:nvGrpSpPr>
      <p:grpSpPr>
        <a:xfrm>
          <a:off x="0" y="0"/>
          <a:ext cx="0" cy="0"/>
          <a:chOff x="0" y="0"/>
          <a:chExt cx="0" cy="0"/>
        </a:xfrm>
      </p:grpSpPr>
      <p:sp>
        <p:nvSpPr>
          <p:cNvPr id="1413" name="Google Shape;1413;g17db1370782_0_716"/>
          <p:cNvSpPr/>
          <p:nvPr/>
        </p:nvSpPr>
        <p:spPr>
          <a:xfrm>
            <a:off x="125" y="50"/>
            <a:ext cx="9144000" cy="659700"/>
          </a:xfrm>
          <a:prstGeom prst="rect">
            <a:avLst/>
          </a:prstGeom>
          <a:solidFill>
            <a:srgbClr val="8618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14" name="Google Shape;1414;g17db1370782_0_716"/>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415" name="Google Shape;1415;g17db1370782_0_716"/>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Discussion: </a:t>
            </a:r>
            <a:endParaRPr b="1" i="0" sz="1800" u="none" cap="none" strike="noStrike">
              <a:solidFill>
                <a:srgbClr val="FFFFFF"/>
              </a:solidFill>
              <a:latin typeface="Proxima Nova"/>
              <a:ea typeface="Proxima Nova"/>
              <a:cs typeface="Proxima Nova"/>
              <a:sym typeface="Proxima Nova"/>
            </a:endParaRPr>
          </a:p>
        </p:txBody>
      </p:sp>
      <p:pic>
        <p:nvPicPr>
          <p:cNvPr id="1416" name="Google Shape;1416;g17db1370782_0_716"/>
          <p:cNvPicPr preferRelativeResize="0"/>
          <p:nvPr/>
        </p:nvPicPr>
        <p:blipFill rotWithShape="1">
          <a:blip r:embed="rId2">
            <a:alphaModFix/>
          </a:blip>
          <a:srcRect b="0" l="0" r="0" t="0"/>
          <a:stretch/>
        </p:blipFill>
        <p:spPr>
          <a:xfrm>
            <a:off x="-262001" y="20088"/>
            <a:ext cx="1202580" cy="676454"/>
          </a:xfrm>
          <a:prstGeom prst="rect">
            <a:avLst/>
          </a:prstGeom>
          <a:noFill/>
          <a:ln>
            <a:noFill/>
          </a:ln>
        </p:spPr>
      </p:pic>
      <p:pic>
        <p:nvPicPr>
          <p:cNvPr descr="GA-Cog-900.png" id="1417" name="Google Shape;1417;g17db1370782_0_716"/>
          <p:cNvPicPr preferRelativeResize="0"/>
          <p:nvPr/>
        </p:nvPicPr>
        <p:blipFill rotWithShape="1">
          <a:blip r:embed="rId3">
            <a:alphaModFix/>
          </a:blip>
          <a:srcRect b="0" l="0" r="0" t="0"/>
          <a:stretch/>
        </p:blipFill>
        <p:spPr>
          <a:xfrm>
            <a:off x="8392825" y="4622450"/>
            <a:ext cx="284445" cy="284445"/>
          </a:xfrm>
          <a:prstGeom prst="rect">
            <a:avLst/>
          </a:prstGeom>
          <a:noFill/>
          <a:ln>
            <a:noFill/>
          </a:ln>
        </p:spPr>
      </p:pic>
      <p:sp>
        <p:nvSpPr>
          <p:cNvPr id="1418" name="Google Shape;1418;g17db1370782_0_716"/>
          <p:cNvSpPr txBox="1"/>
          <p:nvPr>
            <p:ph idx="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419" name="Google Shape;1419;g17db1370782_0_716"/>
          <p:cNvSpPr txBox="1"/>
          <p:nvPr>
            <p:ph type="title"/>
          </p:nvPr>
        </p:nvSpPr>
        <p:spPr>
          <a:xfrm>
            <a:off x="2186914" y="166250"/>
            <a:ext cx="50094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420" name="Google Shape;1420;g17db1370782_0_716"/>
          <p:cNvSpPr txBox="1"/>
          <p:nvPr>
            <p:ph idx="1" type="body"/>
          </p:nvPr>
        </p:nvSpPr>
        <p:spPr>
          <a:xfrm>
            <a:off x="271800" y="1143000"/>
            <a:ext cx="86223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6_2">
    <p:spTree>
      <p:nvGrpSpPr>
        <p:cNvPr id="1421" name="Shape 1421"/>
        <p:cNvGrpSpPr/>
        <p:nvPr/>
      </p:nvGrpSpPr>
      <p:grpSpPr>
        <a:xfrm>
          <a:off x="0" y="0"/>
          <a:ext cx="0" cy="0"/>
          <a:chOff x="0" y="0"/>
          <a:chExt cx="0" cy="0"/>
        </a:xfrm>
      </p:grpSpPr>
      <p:sp>
        <p:nvSpPr>
          <p:cNvPr id="1422" name="Google Shape;1422;g17db1370782_0_72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pic>
        <p:nvPicPr>
          <p:cNvPr descr="GA-Cog-900.png" id="1423" name="Google Shape;1423;g17db1370782_0_725"/>
          <p:cNvPicPr preferRelativeResize="0"/>
          <p:nvPr/>
        </p:nvPicPr>
        <p:blipFill rotWithShape="1">
          <a:blip r:embed="rId2">
            <a:alphaModFix/>
          </a:blip>
          <a:srcRect b="0" l="0" r="0" t="0"/>
          <a:stretch/>
        </p:blipFill>
        <p:spPr>
          <a:xfrm>
            <a:off x="8392825" y="4622450"/>
            <a:ext cx="316051" cy="316051"/>
          </a:xfrm>
          <a:prstGeom prst="rect">
            <a:avLst/>
          </a:prstGeom>
          <a:noFill/>
          <a:ln>
            <a:noFill/>
          </a:ln>
        </p:spPr>
      </p:pic>
      <p:sp>
        <p:nvSpPr>
          <p:cNvPr id="1424" name="Google Shape;1424;g17db1370782_0_72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17db1370782_0_72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1 1 1 1 4">
  <p:cSld name="TITLE_AND_BODY_1_2_1_3_1_2_2_1_1_1_1_4">
    <p:spTree>
      <p:nvGrpSpPr>
        <p:cNvPr id="1426" name="Shape 1426"/>
        <p:cNvGrpSpPr/>
        <p:nvPr/>
      </p:nvGrpSpPr>
      <p:grpSpPr>
        <a:xfrm>
          <a:off x="0" y="0"/>
          <a:ext cx="0" cy="0"/>
          <a:chOff x="0" y="0"/>
          <a:chExt cx="0" cy="0"/>
        </a:xfrm>
      </p:grpSpPr>
      <p:pic>
        <p:nvPicPr>
          <p:cNvPr id="1427" name="Google Shape;1427;g17db1370782_0_730"/>
          <p:cNvPicPr preferRelativeResize="0"/>
          <p:nvPr/>
        </p:nvPicPr>
        <p:blipFill rotWithShape="1">
          <a:blip r:embed="rId2">
            <a:alphaModFix/>
          </a:blip>
          <a:srcRect b="0" l="0" r="0" t="0"/>
          <a:stretch/>
        </p:blipFill>
        <p:spPr>
          <a:xfrm>
            <a:off x="-70287" y="-28700"/>
            <a:ext cx="9284572" cy="5200899"/>
          </a:xfrm>
          <a:prstGeom prst="rect">
            <a:avLst/>
          </a:prstGeom>
          <a:noFill/>
          <a:ln>
            <a:noFill/>
          </a:ln>
        </p:spPr>
      </p:pic>
      <p:sp>
        <p:nvSpPr>
          <p:cNvPr id="1428" name="Google Shape;1428;g17db1370782_0_730"/>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429" name="Google Shape;1429;g17db1370782_0_730"/>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None/>
              <a:defRPr>
                <a:solidFill>
                  <a:schemeClr val="lt1"/>
                </a:solidFill>
              </a:defRPr>
            </a:lvl1pPr>
            <a:lvl2pPr lvl="1" rtl="0" algn="l">
              <a:lnSpc>
                <a:spcPct val="100000"/>
              </a:lnSpc>
              <a:spcBef>
                <a:spcPts val="0"/>
              </a:spcBef>
              <a:spcAft>
                <a:spcPts val="0"/>
              </a:spcAft>
              <a:buClr>
                <a:schemeClr val="lt1"/>
              </a:buClr>
              <a:buSzPts val="2600"/>
              <a:buNone/>
              <a:defRPr>
                <a:solidFill>
                  <a:schemeClr val="lt1"/>
                </a:solidFill>
              </a:defRPr>
            </a:lvl2pPr>
            <a:lvl3pPr lvl="2" rtl="0" algn="l">
              <a:lnSpc>
                <a:spcPct val="100000"/>
              </a:lnSpc>
              <a:spcBef>
                <a:spcPts val="0"/>
              </a:spcBef>
              <a:spcAft>
                <a:spcPts val="0"/>
              </a:spcAft>
              <a:buClr>
                <a:schemeClr val="lt1"/>
              </a:buClr>
              <a:buSzPts val="2600"/>
              <a:buNone/>
              <a:defRPr>
                <a:solidFill>
                  <a:schemeClr val="lt1"/>
                </a:solidFill>
              </a:defRPr>
            </a:lvl3pPr>
            <a:lvl4pPr lvl="3" rtl="0" algn="l">
              <a:lnSpc>
                <a:spcPct val="100000"/>
              </a:lnSpc>
              <a:spcBef>
                <a:spcPts val="0"/>
              </a:spcBef>
              <a:spcAft>
                <a:spcPts val="0"/>
              </a:spcAft>
              <a:buClr>
                <a:schemeClr val="lt1"/>
              </a:buClr>
              <a:buSzPts val="2600"/>
              <a:buNone/>
              <a:defRPr>
                <a:solidFill>
                  <a:schemeClr val="lt1"/>
                </a:solidFill>
              </a:defRPr>
            </a:lvl4pPr>
            <a:lvl5pPr lvl="4" rtl="0" algn="l">
              <a:lnSpc>
                <a:spcPct val="100000"/>
              </a:lnSpc>
              <a:spcBef>
                <a:spcPts val="0"/>
              </a:spcBef>
              <a:spcAft>
                <a:spcPts val="0"/>
              </a:spcAft>
              <a:buClr>
                <a:schemeClr val="lt1"/>
              </a:buClr>
              <a:buSzPts val="2600"/>
              <a:buNone/>
              <a:defRPr>
                <a:solidFill>
                  <a:schemeClr val="lt1"/>
                </a:solidFill>
              </a:defRPr>
            </a:lvl5pPr>
            <a:lvl6pPr lvl="5" rtl="0" algn="l">
              <a:lnSpc>
                <a:spcPct val="100000"/>
              </a:lnSpc>
              <a:spcBef>
                <a:spcPts val="0"/>
              </a:spcBef>
              <a:spcAft>
                <a:spcPts val="0"/>
              </a:spcAft>
              <a:buClr>
                <a:schemeClr val="lt1"/>
              </a:buClr>
              <a:buSzPts val="2600"/>
              <a:buNone/>
              <a:defRPr>
                <a:solidFill>
                  <a:schemeClr val="lt1"/>
                </a:solidFill>
              </a:defRPr>
            </a:lvl6pPr>
            <a:lvl7pPr lvl="6" rtl="0" algn="l">
              <a:lnSpc>
                <a:spcPct val="100000"/>
              </a:lnSpc>
              <a:spcBef>
                <a:spcPts val="0"/>
              </a:spcBef>
              <a:spcAft>
                <a:spcPts val="0"/>
              </a:spcAft>
              <a:buClr>
                <a:schemeClr val="lt1"/>
              </a:buClr>
              <a:buSzPts val="2600"/>
              <a:buNone/>
              <a:defRPr>
                <a:solidFill>
                  <a:schemeClr val="lt1"/>
                </a:solidFill>
              </a:defRPr>
            </a:lvl7pPr>
            <a:lvl8pPr lvl="7" rtl="0" algn="l">
              <a:lnSpc>
                <a:spcPct val="100000"/>
              </a:lnSpc>
              <a:spcBef>
                <a:spcPts val="0"/>
              </a:spcBef>
              <a:spcAft>
                <a:spcPts val="0"/>
              </a:spcAft>
              <a:buClr>
                <a:schemeClr val="lt1"/>
              </a:buClr>
              <a:buSzPts val="2600"/>
              <a:buNone/>
              <a:defRPr>
                <a:solidFill>
                  <a:schemeClr val="lt1"/>
                </a:solidFill>
              </a:defRPr>
            </a:lvl8pPr>
            <a:lvl9pPr lvl="8" rtl="0" algn="l">
              <a:lnSpc>
                <a:spcPct val="100000"/>
              </a:lnSpc>
              <a:spcBef>
                <a:spcPts val="0"/>
              </a:spcBef>
              <a:spcAft>
                <a:spcPts val="0"/>
              </a:spcAft>
              <a:buClr>
                <a:schemeClr val="lt1"/>
              </a:buClr>
              <a:buSzPts val="26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150" name="Shape 150"/>
        <p:cNvGrpSpPr/>
        <p:nvPr/>
      </p:nvGrpSpPr>
      <p:grpSpPr>
        <a:xfrm>
          <a:off x="0" y="0"/>
          <a:ext cx="0" cy="0"/>
          <a:chOff x="0" y="0"/>
          <a:chExt cx="0" cy="0"/>
        </a:xfrm>
      </p:grpSpPr>
      <p:sp>
        <p:nvSpPr>
          <p:cNvPr id="151" name="Google Shape;151;p119"/>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153" name="Google Shape;153;p119"/>
          <p:cNvSpPr txBox="1"/>
          <p:nvPr>
            <p:ph idx="1" type="body"/>
          </p:nvPr>
        </p:nvSpPr>
        <p:spPr>
          <a:xfrm>
            <a:off x="457200" y="12954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54" name="Google Shape;154;p11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55" name="Google Shape;155;p119"/>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156" name="Google Shape;156;p11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57" name="Google Shape;157;p119"/>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58" name="Google Shape;158;p119"/>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1">
  <p:cSld name="BLANK_2_1">
    <p:spTree>
      <p:nvGrpSpPr>
        <p:cNvPr id="1430" name="Shape 1430"/>
        <p:cNvGrpSpPr/>
        <p:nvPr/>
      </p:nvGrpSpPr>
      <p:grpSpPr>
        <a:xfrm>
          <a:off x="0" y="0"/>
          <a:ext cx="0" cy="0"/>
          <a:chOff x="0" y="0"/>
          <a:chExt cx="0" cy="0"/>
        </a:xfrm>
      </p:grpSpPr>
      <p:sp>
        <p:nvSpPr>
          <p:cNvPr id="1431" name="Google Shape;1431;g17db1370782_0_734"/>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17db1370782_0_734"/>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433" name="Google Shape;1433;g17db1370782_0_734"/>
          <p:cNvSpPr txBox="1"/>
          <p:nvPr>
            <p:ph type="title"/>
          </p:nvPr>
        </p:nvSpPr>
        <p:spPr>
          <a:xfrm>
            <a:off x="2027525" y="166250"/>
            <a:ext cx="56013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800"/>
              <a:buNone/>
              <a:defRPr sz="1800">
                <a:solidFill>
                  <a:srgbClr val="000000"/>
                </a:solidFill>
              </a:defRPr>
            </a:lvl1pPr>
            <a:lvl2pPr lvl="1" rtl="0" algn="ctr">
              <a:lnSpc>
                <a:spcPct val="100000"/>
              </a:lnSpc>
              <a:spcBef>
                <a:spcPts val="0"/>
              </a:spcBef>
              <a:spcAft>
                <a:spcPts val="0"/>
              </a:spcAft>
              <a:buClr>
                <a:srgbClr val="000000"/>
              </a:buClr>
              <a:buSzPts val="1800"/>
              <a:buNone/>
              <a:defRPr sz="1800">
                <a:solidFill>
                  <a:srgbClr val="000000"/>
                </a:solidFill>
              </a:defRPr>
            </a:lvl2pPr>
            <a:lvl3pPr lvl="2" rtl="0" algn="ctr">
              <a:lnSpc>
                <a:spcPct val="100000"/>
              </a:lnSpc>
              <a:spcBef>
                <a:spcPts val="0"/>
              </a:spcBef>
              <a:spcAft>
                <a:spcPts val="0"/>
              </a:spcAft>
              <a:buClr>
                <a:srgbClr val="000000"/>
              </a:buClr>
              <a:buSzPts val="1800"/>
              <a:buNone/>
              <a:defRPr sz="1800">
                <a:solidFill>
                  <a:srgbClr val="000000"/>
                </a:solidFill>
              </a:defRPr>
            </a:lvl3pPr>
            <a:lvl4pPr lvl="3" rtl="0" algn="ctr">
              <a:lnSpc>
                <a:spcPct val="100000"/>
              </a:lnSpc>
              <a:spcBef>
                <a:spcPts val="0"/>
              </a:spcBef>
              <a:spcAft>
                <a:spcPts val="0"/>
              </a:spcAft>
              <a:buClr>
                <a:srgbClr val="000000"/>
              </a:buClr>
              <a:buSzPts val="1800"/>
              <a:buNone/>
              <a:defRPr sz="1800">
                <a:solidFill>
                  <a:srgbClr val="000000"/>
                </a:solidFill>
              </a:defRPr>
            </a:lvl4pPr>
            <a:lvl5pPr lvl="4" rtl="0" algn="ctr">
              <a:lnSpc>
                <a:spcPct val="100000"/>
              </a:lnSpc>
              <a:spcBef>
                <a:spcPts val="0"/>
              </a:spcBef>
              <a:spcAft>
                <a:spcPts val="0"/>
              </a:spcAft>
              <a:buClr>
                <a:srgbClr val="000000"/>
              </a:buClr>
              <a:buSzPts val="1800"/>
              <a:buNone/>
              <a:defRPr sz="1800">
                <a:solidFill>
                  <a:srgbClr val="000000"/>
                </a:solidFill>
              </a:defRPr>
            </a:lvl5pPr>
            <a:lvl6pPr lvl="5" rtl="0" algn="ctr">
              <a:lnSpc>
                <a:spcPct val="100000"/>
              </a:lnSpc>
              <a:spcBef>
                <a:spcPts val="0"/>
              </a:spcBef>
              <a:spcAft>
                <a:spcPts val="0"/>
              </a:spcAft>
              <a:buClr>
                <a:srgbClr val="000000"/>
              </a:buClr>
              <a:buSzPts val="1800"/>
              <a:buNone/>
              <a:defRPr sz="1800">
                <a:solidFill>
                  <a:srgbClr val="000000"/>
                </a:solidFill>
              </a:defRPr>
            </a:lvl6pPr>
            <a:lvl7pPr lvl="6" rtl="0" algn="ctr">
              <a:lnSpc>
                <a:spcPct val="100000"/>
              </a:lnSpc>
              <a:spcBef>
                <a:spcPts val="0"/>
              </a:spcBef>
              <a:spcAft>
                <a:spcPts val="0"/>
              </a:spcAft>
              <a:buClr>
                <a:srgbClr val="000000"/>
              </a:buClr>
              <a:buSzPts val="1800"/>
              <a:buNone/>
              <a:defRPr sz="1800">
                <a:solidFill>
                  <a:srgbClr val="000000"/>
                </a:solidFill>
              </a:defRPr>
            </a:lvl7pPr>
            <a:lvl8pPr lvl="7" rtl="0" algn="ctr">
              <a:lnSpc>
                <a:spcPct val="100000"/>
              </a:lnSpc>
              <a:spcBef>
                <a:spcPts val="0"/>
              </a:spcBef>
              <a:spcAft>
                <a:spcPts val="0"/>
              </a:spcAft>
              <a:buClr>
                <a:srgbClr val="000000"/>
              </a:buClr>
              <a:buSzPts val="1800"/>
              <a:buNone/>
              <a:defRPr sz="1800">
                <a:solidFill>
                  <a:srgbClr val="000000"/>
                </a:solidFill>
              </a:defRPr>
            </a:lvl8pPr>
            <a:lvl9pPr lvl="8" rtl="0" algn="ctr">
              <a:lnSpc>
                <a:spcPct val="100000"/>
              </a:lnSpc>
              <a:spcBef>
                <a:spcPts val="0"/>
              </a:spcBef>
              <a:spcAft>
                <a:spcPts val="0"/>
              </a:spcAft>
              <a:buClr>
                <a:srgbClr val="000000"/>
              </a:buClr>
              <a:buSzPts val="1800"/>
              <a:buNone/>
              <a:defRPr sz="1800">
                <a:solidFill>
                  <a:srgbClr val="000000"/>
                </a:solidFill>
              </a:defRPr>
            </a:lvl9pPr>
          </a:lstStyle>
          <a:p/>
        </p:txBody>
      </p:sp>
      <p:sp>
        <p:nvSpPr>
          <p:cNvPr id="1434" name="Google Shape;1434;g17db1370782_0_734"/>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Real Cases: </a:t>
            </a:r>
            <a:endParaRPr b="1" i="0" sz="1800" u="none" cap="none" strike="noStrike">
              <a:solidFill>
                <a:srgbClr val="000000"/>
              </a:solidFill>
              <a:latin typeface="Proxima Nova"/>
              <a:ea typeface="Proxima Nova"/>
              <a:cs typeface="Proxima Nova"/>
              <a:sym typeface="Proxima Nova"/>
            </a:endParaRPr>
          </a:p>
        </p:txBody>
      </p:sp>
      <p:pic>
        <p:nvPicPr>
          <p:cNvPr id="1435" name="Google Shape;1435;g17db1370782_0_734"/>
          <p:cNvPicPr preferRelativeResize="0"/>
          <p:nvPr/>
        </p:nvPicPr>
        <p:blipFill rotWithShape="1">
          <a:blip r:embed="rId2">
            <a:alphaModFix/>
          </a:blip>
          <a:srcRect b="15782" l="0" r="0" t="0"/>
          <a:stretch/>
        </p:blipFill>
        <p:spPr>
          <a:xfrm>
            <a:off x="68925" y="50"/>
            <a:ext cx="640384" cy="659700"/>
          </a:xfrm>
          <a:prstGeom prst="rect">
            <a:avLst/>
          </a:prstGeom>
          <a:noFill/>
          <a:ln>
            <a:noFill/>
          </a:ln>
        </p:spPr>
      </p:pic>
      <p:sp>
        <p:nvSpPr>
          <p:cNvPr id="1436" name="Google Shape;1436;g17db1370782_0_734"/>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scussion Prompt">
  <p:cSld name="TITLE_AND_BODY_1_2_2_2_1_1_1_1_1_2">
    <p:spTree>
      <p:nvGrpSpPr>
        <p:cNvPr id="1437" name="Shape 1437"/>
        <p:cNvGrpSpPr/>
        <p:nvPr/>
      </p:nvGrpSpPr>
      <p:grpSpPr>
        <a:xfrm>
          <a:off x="0" y="0"/>
          <a:ext cx="0" cy="0"/>
          <a:chOff x="0" y="0"/>
          <a:chExt cx="0" cy="0"/>
        </a:xfrm>
      </p:grpSpPr>
      <p:sp>
        <p:nvSpPr>
          <p:cNvPr id="1438" name="Google Shape;1438;g17db1370782_0_741"/>
          <p:cNvSpPr/>
          <p:nvPr/>
        </p:nvSpPr>
        <p:spPr>
          <a:xfrm>
            <a:off x="125" y="50"/>
            <a:ext cx="9144000" cy="914400"/>
          </a:xfrm>
          <a:prstGeom prst="rect">
            <a:avLst/>
          </a:prstGeom>
          <a:solidFill>
            <a:srgbClr val="710F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17db1370782_0_741"/>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440" name="Google Shape;1440;g17db1370782_0_741"/>
          <p:cNvSpPr txBox="1"/>
          <p:nvPr>
            <p:ph idx="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441" name="Google Shape;1441;g17db1370782_0_741"/>
          <p:cNvSpPr txBox="1"/>
          <p:nvPr>
            <p:ph idx="1" type="body"/>
          </p:nvPr>
        </p:nvSpPr>
        <p:spPr>
          <a:xfrm>
            <a:off x="347547" y="1093925"/>
            <a:ext cx="49935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30200" lvl="1" marL="914400" rtl="0" algn="l">
              <a:lnSpc>
                <a:spcPct val="115000"/>
              </a:lnSpc>
              <a:spcBef>
                <a:spcPts val="1600"/>
              </a:spcBef>
              <a:spcAft>
                <a:spcPts val="0"/>
              </a:spcAft>
              <a:buSzPts val="1600"/>
              <a:buFont typeface="Proxima Nova"/>
              <a:buChar char="○"/>
              <a:defRPr>
                <a:latin typeface="Proxima Nova"/>
                <a:ea typeface="Proxima Nova"/>
                <a:cs typeface="Proxima Nova"/>
                <a:sym typeface="Proxima Nova"/>
              </a:defRPr>
            </a:lvl2pPr>
            <a:lvl3pPr indent="-317500" lvl="2" marL="13716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4pPr>
            <a:lvl5pPr indent="-304800" lvl="4" marL="22860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5pPr>
            <a:lvl6pPr indent="-304800" lvl="5" marL="27432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6pPr>
            <a:lvl7pPr indent="-304800" lvl="6" marL="32004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7pPr>
            <a:lvl8pPr indent="-304800" lvl="7" marL="3657600" rtl="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8pPr>
            <a:lvl9pPr indent="-304800" lvl="8" marL="4114800" rtl="0" algn="l">
              <a:lnSpc>
                <a:spcPct val="115000"/>
              </a:lnSpc>
              <a:spcBef>
                <a:spcPts val="1600"/>
              </a:spcBef>
              <a:spcAft>
                <a:spcPts val="1600"/>
              </a:spcAft>
              <a:buSzPts val="1200"/>
              <a:buFont typeface="Proxima Nova"/>
              <a:buChar char="■"/>
              <a:defRPr>
                <a:latin typeface="Proxima Nova"/>
                <a:ea typeface="Proxima Nova"/>
                <a:cs typeface="Proxima Nova"/>
                <a:sym typeface="Proxima Nova"/>
              </a:defRPr>
            </a:lvl9pPr>
          </a:lstStyle>
          <a:p/>
        </p:txBody>
      </p:sp>
      <p:sp>
        <p:nvSpPr>
          <p:cNvPr id="1442" name="Google Shape;1442;g17db1370782_0_741"/>
          <p:cNvSpPr txBox="1"/>
          <p:nvPr>
            <p:ph type="title"/>
          </p:nvPr>
        </p:nvSpPr>
        <p:spPr>
          <a:xfrm>
            <a:off x="2100212" y="359291"/>
            <a:ext cx="5876700" cy="45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443" name="Google Shape;1443;g17db1370782_0_741"/>
          <p:cNvSpPr txBox="1"/>
          <p:nvPr/>
        </p:nvSpPr>
        <p:spPr>
          <a:xfrm>
            <a:off x="140850" y="359286"/>
            <a:ext cx="29013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Oswald"/>
                <a:ea typeface="Oswald"/>
                <a:cs typeface="Oswald"/>
                <a:sym typeface="Oswald"/>
              </a:rPr>
              <a:t>LET’S DISCUSS: </a:t>
            </a:r>
            <a:endParaRPr b="1" i="0" sz="2400" u="none" cap="none" strike="noStrike">
              <a:solidFill>
                <a:srgbClr val="FFFFFF"/>
              </a:solidFill>
              <a:latin typeface="Oswald"/>
              <a:ea typeface="Oswald"/>
              <a:cs typeface="Oswald"/>
              <a:sym typeface="Oswa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3">
  <p:cSld name="CUSTOM_1_5">
    <p:spTree>
      <p:nvGrpSpPr>
        <p:cNvPr id="1444" name="Shape 1444"/>
        <p:cNvGrpSpPr/>
        <p:nvPr/>
      </p:nvGrpSpPr>
      <p:grpSpPr>
        <a:xfrm>
          <a:off x="0" y="0"/>
          <a:ext cx="0" cy="0"/>
          <a:chOff x="0" y="0"/>
          <a:chExt cx="0" cy="0"/>
        </a:xfrm>
      </p:grpSpPr>
      <p:sp>
        <p:nvSpPr>
          <p:cNvPr id="1445" name="Google Shape;1445;g17db1370782_0_748"/>
          <p:cNvSpPr txBox="1"/>
          <p:nvPr>
            <p:ph idx="1" type="subTitle"/>
          </p:nvPr>
        </p:nvSpPr>
        <p:spPr>
          <a:xfrm>
            <a:off x="347547" y="129425"/>
            <a:ext cx="7767000" cy="3288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b="1" sz="1000">
                <a:latin typeface="Oswald"/>
                <a:ea typeface="Oswald"/>
                <a:cs typeface="Oswald"/>
                <a:sym typeface="Oswald"/>
              </a:defRPr>
            </a:lvl1pPr>
            <a:lvl2pPr lvl="1" rtl="0" algn="l">
              <a:lnSpc>
                <a:spcPct val="115000"/>
              </a:lnSpc>
              <a:spcBef>
                <a:spcPts val="1600"/>
              </a:spcBef>
              <a:spcAft>
                <a:spcPts val="0"/>
              </a:spcAft>
              <a:buSzPts val="1600"/>
              <a:buNone/>
              <a:defRPr b="1" sz="1000"/>
            </a:lvl2pPr>
            <a:lvl3pPr lvl="2" rtl="0" algn="l">
              <a:lnSpc>
                <a:spcPct val="115000"/>
              </a:lnSpc>
              <a:spcBef>
                <a:spcPts val="1600"/>
              </a:spcBef>
              <a:spcAft>
                <a:spcPts val="0"/>
              </a:spcAft>
              <a:buSzPts val="1400"/>
              <a:buNone/>
              <a:defRPr b="1" sz="1000"/>
            </a:lvl3pPr>
            <a:lvl4pPr lvl="3" rtl="0" algn="l">
              <a:lnSpc>
                <a:spcPct val="115000"/>
              </a:lnSpc>
              <a:spcBef>
                <a:spcPts val="1600"/>
              </a:spcBef>
              <a:spcAft>
                <a:spcPts val="0"/>
              </a:spcAft>
              <a:buSzPts val="1200"/>
              <a:buNone/>
              <a:defRPr b="1" sz="1000"/>
            </a:lvl4pPr>
            <a:lvl5pPr lvl="4" rtl="0" algn="l">
              <a:lnSpc>
                <a:spcPct val="115000"/>
              </a:lnSpc>
              <a:spcBef>
                <a:spcPts val="1600"/>
              </a:spcBef>
              <a:spcAft>
                <a:spcPts val="0"/>
              </a:spcAft>
              <a:buSzPts val="1200"/>
              <a:buNone/>
              <a:defRPr b="1" sz="1000"/>
            </a:lvl5pPr>
            <a:lvl6pPr lvl="5" rtl="0" algn="l">
              <a:lnSpc>
                <a:spcPct val="115000"/>
              </a:lnSpc>
              <a:spcBef>
                <a:spcPts val="1600"/>
              </a:spcBef>
              <a:spcAft>
                <a:spcPts val="0"/>
              </a:spcAft>
              <a:buSzPts val="1200"/>
              <a:buNone/>
              <a:defRPr b="1" sz="1000"/>
            </a:lvl6pPr>
            <a:lvl7pPr lvl="6" rtl="0" algn="l">
              <a:lnSpc>
                <a:spcPct val="115000"/>
              </a:lnSpc>
              <a:spcBef>
                <a:spcPts val="1600"/>
              </a:spcBef>
              <a:spcAft>
                <a:spcPts val="0"/>
              </a:spcAft>
              <a:buSzPts val="1200"/>
              <a:buNone/>
              <a:defRPr b="1" sz="1000"/>
            </a:lvl7pPr>
            <a:lvl8pPr lvl="7" rtl="0" algn="l">
              <a:lnSpc>
                <a:spcPct val="115000"/>
              </a:lnSpc>
              <a:spcBef>
                <a:spcPts val="1600"/>
              </a:spcBef>
              <a:spcAft>
                <a:spcPts val="0"/>
              </a:spcAft>
              <a:buSzPts val="1200"/>
              <a:buNone/>
              <a:defRPr b="1" sz="1000"/>
            </a:lvl8pPr>
            <a:lvl9pPr lvl="8" rtl="0" algn="l">
              <a:lnSpc>
                <a:spcPct val="115000"/>
              </a:lnSpc>
              <a:spcBef>
                <a:spcPts val="1600"/>
              </a:spcBef>
              <a:spcAft>
                <a:spcPts val="1600"/>
              </a:spcAft>
              <a:buSzPts val="1200"/>
              <a:buNone/>
              <a:defRPr b="1" sz="1000"/>
            </a:lvl9pPr>
          </a:lstStyle>
          <a:p/>
        </p:txBody>
      </p:sp>
      <p:sp>
        <p:nvSpPr>
          <p:cNvPr id="1446" name="Google Shape;1446;g17db1370782_0_748"/>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447" name="Google Shape;1447;g17db1370782_0_748"/>
          <p:cNvSpPr txBox="1"/>
          <p:nvPr>
            <p:ph type="title"/>
          </p:nvPr>
        </p:nvSpPr>
        <p:spPr>
          <a:xfrm>
            <a:off x="347547" y="445025"/>
            <a:ext cx="787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600"/>
              <a:buFont typeface="Oswald"/>
              <a:buNone/>
              <a:defRPr b="1" sz="2600">
                <a:solidFill>
                  <a:schemeClr val="dk1"/>
                </a:solidFill>
                <a:latin typeface="Oswald"/>
                <a:ea typeface="Oswald"/>
                <a:cs typeface="Oswald"/>
                <a:sym typeface="Oswald"/>
              </a:defRPr>
            </a:lvl1pPr>
            <a:lvl2pPr lvl="1"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lvl="2"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lvl="3"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lvl="4"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lvl="5"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lvl="6"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lvl="7"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lvl="8" rtl="0"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1448" name="Google Shape;1448;g17db1370782_0_748"/>
          <p:cNvSpPr txBox="1"/>
          <p:nvPr>
            <p:ph idx="2" type="body"/>
          </p:nvPr>
        </p:nvSpPr>
        <p:spPr>
          <a:xfrm>
            <a:off x="347547" y="1093925"/>
            <a:ext cx="4993500" cy="3416400"/>
          </a:xfrm>
          <a:prstGeom prst="rect">
            <a:avLst/>
          </a:prstGeom>
          <a:noFill/>
          <a:ln>
            <a:noFill/>
          </a:ln>
        </p:spPr>
        <p:txBody>
          <a:bodyPr anchorCtr="0" anchor="t" bIns="91425" lIns="91425" spcFirstLastPara="1" rIns="91425" wrap="square" tIns="91425">
            <a:noAutofit/>
          </a:bodyPr>
          <a:lstStyle>
            <a:lvl1pPr indent="-368300" lvl="0" marL="457200" rtl="0" algn="l">
              <a:lnSpc>
                <a:spcPct val="115000"/>
              </a:lnSpc>
              <a:spcBef>
                <a:spcPts val="0"/>
              </a:spcBef>
              <a:spcAft>
                <a:spcPts val="0"/>
              </a:spcAft>
              <a:buSzPts val="2200"/>
              <a:buFont typeface="Proxima Nova"/>
              <a:buChar char="●"/>
              <a:defRPr sz="2200">
                <a:latin typeface="Proxima Nova"/>
                <a:ea typeface="Proxima Nova"/>
                <a:cs typeface="Proxima Nova"/>
                <a:sym typeface="Proxima Nova"/>
              </a:defRPr>
            </a:lvl1pPr>
            <a:lvl2pPr indent="-368300" lvl="1" marL="9144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2pPr>
            <a:lvl3pPr indent="-368300" lvl="2" marL="13716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3pPr>
            <a:lvl4pPr indent="-368300" lvl="3" marL="18288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4pPr>
            <a:lvl5pPr indent="-368300" lvl="4" marL="22860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5pPr>
            <a:lvl6pPr indent="-368300" lvl="5" marL="27432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6pPr>
            <a:lvl7pPr indent="-368300" lvl="6" marL="32004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7pPr>
            <a:lvl8pPr indent="-368300" lvl="7" marL="3657600" rtl="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8pPr>
            <a:lvl9pPr indent="-368300" lvl="8" marL="4114800" rtl="0" algn="l">
              <a:lnSpc>
                <a:spcPct val="115000"/>
              </a:lnSpc>
              <a:spcBef>
                <a:spcPts val="1600"/>
              </a:spcBef>
              <a:spcAft>
                <a:spcPts val="1600"/>
              </a:spcAft>
              <a:buSzPts val="2200"/>
              <a:buFont typeface="Proxima Nova"/>
              <a:buChar char="■"/>
              <a:defRPr sz="2200">
                <a:latin typeface="Proxima Nova"/>
                <a:ea typeface="Proxima Nova"/>
                <a:cs typeface="Proxima Nova"/>
                <a:sym typeface="Proxima Nova"/>
              </a:defRPr>
            </a:lvl9pPr>
          </a:lstStyle>
          <a:p/>
        </p:txBody>
      </p:sp>
      <p:cxnSp>
        <p:nvCxnSpPr>
          <p:cNvPr id="1449" name="Google Shape;1449;g17db1370782_0_748"/>
          <p:cNvCxnSpPr/>
          <p:nvPr/>
        </p:nvCxnSpPr>
        <p:spPr>
          <a:xfrm>
            <a:off x="443903" y="426575"/>
            <a:ext cx="544200" cy="0"/>
          </a:xfrm>
          <a:prstGeom prst="straightConnector1">
            <a:avLst/>
          </a:prstGeom>
          <a:noFill/>
          <a:ln cap="flat" cmpd="sng" w="76200">
            <a:solidFill>
              <a:srgbClr val="000000"/>
            </a:solidFill>
            <a:prstDash val="solid"/>
            <a:round/>
            <a:headEnd len="sm" w="sm" type="none"/>
            <a:tailEnd len="sm" w="sm" type="none"/>
          </a:ln>
        </p:spPr>
      </p:cxn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4">
  <p:cSld name="CUSTOM_8_5">
    <p:spTree>
      <p:nvGrpSpPr>
        <p:cNvPr id="1450" name="Shape 1450"/>
        <p:cNvGrpSpPr/>
        <p:nvPr/>
      </p:nvGrpSpPr>
      <p:grpSpPr>
        <a:xfrm>
          <a:off x="0" y="0"/>
          <a:ext cx="0" cy="0"/>
          <a:chOff x="0" y="0"/>
          <a:chExt cx="0" cy="0"/>
        </a:xfrm>
      </p:grpSpPr>
      <p:sp>
        <p:nvSpPr>
          <p:cNvPr id="1451" name="Google Shape;1451;g17db1370782_0_754"/>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5">
  <p:cSld name="TITLE_1_1_1_1_1">
    <p:spTree>
      <p:nvGrpSpPr>
        <p:cNvPr id="1452" name="Shape 1452"/>
        <p:cNvGrpSpPr/>
        <p:nvPr/>
      </p:nvGrpSpPr>
      <p:grpSpPr>
        <a:xfrm>
          <a:off x="0" y="0"/>
          <a:ext cx="0" cy="0"/>
          <a:chOff x="0" y="0"/>
          <a:chExt cx="0" cy="0"/>
        </a:xfrm>
      </p:grpSpPr>
      <p:sp>
        <p:nvSpPr>
          <p:cNvPr id="1453" name="Google Shape;1453;g17db1370782_0_756"/>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sz="36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pic>
        <p:nvPicPr>
          <p:cNvPr id="1454" name="Google Shape;1454;g17db1370782_0_756"/>
          <p:cNvPicPr preferRelativeResize="0"/>
          <p:nvPr/>
        </p:nvPicPr>
        <p:blipFill rotWithShape="1">
          <a:blip r:embed="rId2">
            <a:alphaModFix/>
          </a:blip>
          <a:srcRect b="32609" l="0" r="990" t="9958"/>
          <a:stretch/>
        </p:blipFill>
        <p:spPr>
          <a:xfrm>
            <a:off x="576300" y="1403150"/>
            <a:ext cx="8032499" cy="3107676"/>
          </a:xfrm>
          <a:prstGeom prst="rect">
            <a:avLst/>
          </a:prstGeom>
          <a:noFill/>
          <a:ln>
            <a:noFill/>
          </a:ln>
        </p:spPr>
      </p:pic>
      <p:sp>
        <p:nvSpPr>
          <p:cNvPr id="1455" name="Google Shape;1455;g17db1370782_0_756"/>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1">
  <p:cSld name="BLANK_3">
    <p:spTree>
      <p:nvGrpSpPr>
        <p:cNvPr id="1456" name="Shape 1456"/>
        <p:cNvGrpSpPr/>
        <p:nvPr/>
      </p:nvGrpSpPr>
      <p:grpSpPr>
        <a:xfrm>
          <a:off x="0" y="0"/>
          <a:ext cx="0" cy="0"/>
          <a:chOff x="0" y="0"/>
          <a:chExt cx="0" cy="0"/>
        </a:xfrm>
      </p:grpSpPr>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2">
  <p:cSld name="TITLE_AND_BODY_1_1">
    <p:spTree>
      <p:nvGrpSpPr>
        <p:cNvPr id="1457" name="Shape 1457"/>
        <p:cNvGrpSpPr/>
        <p:nvPr/>
      </p:nvGrpSpPr>
      <p:grpSpPr>
        <a:xfrm>
          <a:off x="0" y="0"/>
          <a:ext cx="0" cy="0"/>
          <a:chOff x="0" y="0"/>
          <a:chExt cx="0" cy="0"/>
        </a:xfrm>
      </p:grpSpPr>
      <p:sp>
        <p:nvSpPr>
          <p:cNvPr id="1458" name="Google Shape;1458;g17db1370782_0_761"/>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459" name="Google Shape;1459;g17db1370782_0_761"/>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159" name="Shape 159"/>
        <p:cNvGrpSpPr/>
        <p:nvPr/>
      </p:nvGrpSpPr>
      <p:grpSpPr>
        <a:xfrm>
          <a:off x="0" y="0"/>
          <a:ext cx="0" cy="0"/>
          <a:chOff x="0" y="0"/>
          <a:chExt cx="0" cy="0"/>
        </a:xfrm>
      </p:grpSpPr>
      <p:sp>
        <p:nvSpPr>
          <p:cNvPr id="160" name="Google Shape;160;p120"/>
          <p:cNvSpPr/>
          <p:nvPr/>
        </p:nvSpPr>
        <p:spPr>
          <a:xfrm>
            <a:off x="125" y="-4750"/>
            <a:ext cx="9144000" cy="8013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120"/>
          <p:cNvPicPr preferRelativeResize="0"/>
          <p:nvPr/>
        </p:nvPicPr>
        <p:blipFill rotWithShape="1">
          <a:blip r:embed="rId2">
            <a:alphaModFix/>
          </a:blip>
          <a:srcRect b="0" l="0" r="0" t="0"/>
          <a:stretch/>
        </p:blipFill>
        <p:spPr>
          <a:xfrm>
            <a:off x="8496574" y="179338"/>
            <a:ext cx="393600" cy="393600"/>
          </a:xfrm>
          <a:prstGeom prst="rect">
            <a:avLst/>
          </a:prstGeom>
          <a:noFill/>
          <a:ln>
            <a:noFill/>
          </a:ln>
        </p:spPr>
      </p:pic>
      <p:sp>
        <p:nvSpPr>
          <p:cNvPr id="162" name="Google Shape;162;p120"/>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
        <p:nvSpPr>
          <p:cNvPr id="163" name="Google Shape;163;p120"/>
          <p:cNvSpPr txBox="1"/>
          <p:nvPr>
            <p:ph idx="2"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64" name="Google Shape;164;p12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65" name="Google Shape;165;p120"/>
          <p:cNvPicPr preferRelativeResize="0"/>
          <p:nvPr/>
        </p:nvPicPr>
        <p:blipFill rotWithShape="1">
          <a:blip r:embed="rId3">
            <a:alphaModFix/>
          </a:blip>
          <a:srcRect b="7595" l="0" r="0" t="0"/>
          <a:stretch/>
        </p:blipFill>
        <p:spPr>
          <a:xfrm>
            <a:off x="125" y="166250"/>
            <a:ext cx="1155164" cy="630300"/>
          </a:xfrm>
          <a:prstGeom prst="rect">
            <a:avLst/>
          </a:prstGeom>
          <a:noFill/>
          <a:ln>
            <a:noFill/>
          </a:ln>
        </p:spPr>
      </p:pic>
      <p:sp>
        <p:nvSpPr>
          <p:cNvPr id="166" name="Google Shape;166;p120"/>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Group Exercise:</a:t>
            </a:r>
            <a:endParaRPr b="1" i="0" sz="1400" u="none" cap="none" strike="noStrike">
              <a:solidFill>
                <a:srgbClr val="000000"/>
              </a:solidFill>
              <a:latin typeface="Proxima Nova"/>
              <a:ea typeface="Proxima Nova"/>
              <a:cs typeface="Proxima Nova"/>
              <a:sym typeface="Proxima Nova"/>
            </a:endParaRPr>
          </a:p>
        </p:txBody>
      </p:sp>
      <p:sp>
        <p:nvSpPr>
          <p:cNvPr id="167" name="Google Shape;167;p120"/>
          <p:cNvSpPr txBox="1"/>
          <p:nvPr>
            <p:ph type="title"/>
          </p:nvPr>
        </p:nvSpPr>
        <p:spPr>
          <a:xfrm>
            <a:off x="119640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168" name="Shape 168"/>
        <p:cNvGrpSpPr/>
        <p:nvPr/>
      </p:nvGrpSpPr>
      <p:grpSpPr>
        <a:xfrm>
          <a:off x="0" y="0"/>
          <a:ext cx="0" cy="0"/>
          <a:chOff x="0" y="0"/>
          <a:chExt cx="0" cy="0"/>
        </a:xfrm>
      </p:grpSpPr>
      <p:sp>
        <p:nvSpPr>
          <p:cNvPr id="169" name="Google Shape;169;p121"/>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1"/>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pic>
        <p:nvPicPr>
          <p:cNvPr id="171" name="Google Shape;171;p121"/>
          <p:cNvPicPr preferRelativeResize="0"/>
          <p:nvPr/>
        </p:nvPicPr>
        <p:blipFill rotWithShape="1">
          <a:blip r:embed="rId2">
            <a:alphaModFix/>
          </a:blip>
          <a:srcRect b="45223" l="36467" r="36467" t="3343"/>
          <a:stretch/>
        </p:blipFill>
        <p:spPr>
          <a:xfrm>
            <a:off x="140850" y="82975"/>
            <a:ext cx="667574" cy="713575"/>
          </a:xfrm>
          <a:prstGeom prst="rect">
            <a:avLst/>
          </a:prstGeom>
          <a:noFill/>
          <a:ln>
            <a:noFill/>
          </a:ln>
        </p:spPr>
      </p:pic>
      <p:sp>
        <p:nvSpPr>
          <p:cNvPr id="172" name="Google Shape;172;p121"/>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73" name="Google Shape;173;p121"/>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74" name="Google Shape;174;p12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Computers Out:</a:t>
            </a:r>
            <a:endParaRPr b="1" i="0" sz="1400" u="none" cap="none" strike="noStrike">
              <a:solidFill>
                <a:srgbClr val="000000"/>
              </a:solidFill>
              <a:latin typeface="Proxima Nova"/>
              <a:ea typeface="Proxima Nova"/>
              <a:cs typeface="Proxima Nova"/>
              <a:sym typeface="Proxima Nova"/>
            </a:endParaRPr>
          </a:p>
        </p:txBody>
      </p:sp>
      <p:sp>
        <p:nvSpPr>
          <p:cNvPr id="175" name="Google Shape;175;p121"/>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76" name="Google Shape;176;p121"/>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77" name="Google Shape;177;p121"/>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178" name="Shape 178"/>
        <p:cNvGrpSpPr/>
        <p:nvPr/>
      </p:nvGrpSpPr>
      <p:grpSpPr>
        <a:xfrm>
          <a:off x="0" y="0"/>
          <a:ext cx="0" cy="0"/>
          <a:chOff x="0" y="0"/>
          <a:chExt cx="0" cy="0"/>
        </a:xfrm>
      </p:grpSpPr>
      <p:sp>
        <p:nvSpPr>
          <p:cNvPr id="179" name="Google Shape;179;p122"/>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22"/>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81" name="Google Shape;181;p122"/>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82" name="Google Shape;182;p122"/>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83" name="Google Shape;183;p122"/>
          <p:cNvPicPr preferRelativeResize="0"/>
          <p:nvPr/>
        </p:nvPicPr>
        <p:blipFill rotWithShape="1">
          <a:blip r:embed="rId2">
            <a:alphaModFix/>
          </a:blip>
          <a:srcRect b="10738" l="0" r="0" t="0"/>
          <a:stretch/>
        </p:blipFill>
        <p:spPr>
          <a:xfrm>
            <a:off x="42025" y="269745"/>
            <a:ext cx="866825" cy="526804"/>
          </a:xfrm>
          <a:prstGeom prst="rect">
            <a:avLst/>
          </a:prstGeom>
          <a:noFill/>
          <a:ln>
            <a:noFill/>
          </a:ln>
        </p:spPr>
      </p:pic>
      <p:sp>
        <p:nvSpPr>
          <p:cNvPr id="184" name="Google Shape;184;p12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Guided Walk-Through:</a:t>
            </a:r>
            <a:endParaRPr b="1" i="0" sz="1400" u="none" cap="none" strike="noStrike">
              <a:solidFill>
                <a:schemeClr val="lt1"/>
              </a:solidFill>
              <a:latin typeface="Proxima Nova"/>
              <a:ea typeface="Proxima Nova"/>
              <a:cs typeface="Proxima Nova"/>
              <a:sym typeface="Proxima Nova"/>
            </a:endParaRPr>
          </a:p>
        </p:txBody>
      </p:sp>
      <p:sp>
        <p:nvSpPr>
          <p:cNvPr id="185" name="Google Shape;185;p122"/>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86" name="Google Shape;186;p122"/>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87" name="Google Shape;187;p122"/>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188" name="Shape 188"/>
        <p:cNvGrpSpPr/>
        <p:nvPr/>
      </p:nvGrpSpPr>
      <p:grpSpPr>
        <a:xfrm>
          <a:off x="0" y="0"/>
          <a:ext cx="0" cy="0"/>
          <a:chOff x="0" y="0"/>
          <a:chExt cx="0" cy="0"/>
        </a:xfrm>
      </p:grpSpPr>
      <p:sp>
        <p:nvSpPr>
          <p:cNvPr id="189" name="Google Shape;189;p123"/>
          <p:cNvSpPr/>
          <p:nvPr/>
        </p:nvSpPr>
        <p:spPr>
          <a:xfrm>
            <a:off x="125" y="-4750"/>
            <a:ext cx="9144000" cy="801300"/>
          </a:xfrm>
          <a:prstGeom prst="rect">
            <a:avLst/>
          </a:prstGeom>
          <a:solidFill>
            <a:srgbClr val="710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3"/>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91" name="Google Shape;191;p123"/>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92" name="Google Shape;192;p123"/>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pic>
        <p:nvPicPr>
          <p:cNvPr id="193" name="Google Shape;193;p123"/>
          <p:cNvPicPr preferRelativeResize="0"/>
          <p:nvPr/>
        </p:nvPicPr>
        <p:blipFill rotWithShape="1">
          <a:blip r:embed="rId2">
            <a:alphaModFix/>
          </a:blip>
          <a:srcRect b="5944" l="0" r="0" t="0"/>
          <a:stretch/>
        </p:blipFill>
        <p:spPr>
          <a:xfrm>
            <a:off x="125" y="137400"/>
            <a:ext cx="963025" cy="659150"/>
          </a:xfrm>
          <a:prstGeom prst="rect">
            <a:avLst/>
          </a:prstGeom>
          <a:noFill/>
          <a:ln>
            <a:noFill/>
          </a:ln>
        </p:spPr>
      </p:pic>
      <p:sp>
        <p:nvSpPr>
          <p:cNvPr id="194" name="Google Shape;194;p1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Discussion:</a:t>
            </a:r>
            <a:endParaRPr b="1" i="0" sz="1400" u="none" cap="none" strike="noStrike">
              <a:solidFill>
                <a:schemeClr val="lt1"/>
              </a:solidFill>
              <a:latin typeface="Proxima Nova"/>
              <a:ea typeface="Proxima Nova"/>
              <a:cs typeface="Proxima Nova"/>
              <a:sym typeface="Proxima Nova"/>
            </a:endParaRPr>
          </a:p>
        </p:txBody>
      </p:sp>
      <p:sp>
        <p:nvSpPr>
          <p:cNvPr id="195" name="Google Shape;195;p123"/>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196" name="Google Shape;196;p123"/>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197" name="Google Shape;197;p123"/>
          <p:cNvSpPr txBox="1"/>
          <p:nvPr>
            <p:ph idx="3"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solidFill>
                  <a:schemeClr val="lt1"/>
                </a:solidFill>
              </a:defRPr>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198" name="Shape 198"/>
        <p:cNvGrpSpPr/>
        <p:nvPr/>
      </p:nvGrpSpPr>
      <p:grpSpPr>
        <a:xfrm>
          <a:off x="0" y="0"/>
          <a:ext cx="0" cy="0"/>
          <a:chOff x="0" y="0"/>
          <a:chExt cx="0" cy="0"/>
        </a:xfrm>
      </p:grpSpPr>
      <p:sp>
        <p:nvSpPr>
          <p:cNvPr id="199" name="Google Shape;199;p124"/>
          <p:cNvSpPr/>
          <p:nvPr/>
        </p:nvSpPr>
        <p:spPr>
          <a:xfrm>
            <a:off x="125" y="-4750"/>
            <a:ext cx="9144000" cy="801300"/>
          </a:xfrm>
          <a:prstGeom prst="rect">
            <a:avLst/>
          </a:prstGeom>
          <a:solidFill>
            <a:srgbClr val="0076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4"/>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pic>
        <p:nvPicPr>
          <p:cNvPr id="201" name="Google Shape;201;p124"/>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202" name="Google Shape;202;p12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03" name="Google Shape;203;p124"/>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204" name="Google Shape;204;p1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Real Cases:</a:t>
            </a:r>
            <a:endParaRPr b="1" i="0" sz="1400" u="none" cap="none" strike="noStrike">
              <a:solidFill>
                <a:schemeClr val="lt1"/>
              </a:solidFill>
              <a:latin typeface="Proxima Nova"/>
              <a:ea typeface="Proxima Nova"/>
              <a:cs typeface="Proxima Nova"/>
              <a:sym typeface="Proxima Nova"/>
            </a:endParaRPr>
          </a:p>
        </p:txBody>
      </p:sp>
      <p:pic>
        <p:nvPicPr>
          <p:cNvPr id="205" name="Google Shape;205;p124"/>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206" name="Google Shape;206;p124"/>
          <p:cNvSpPr txBox="1"/>
          <p:nvPr>
            <p:ph idx="2"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solidFill>
                  <a:schemeClr val="lt1"/>
                </a:solidFill>
              </a:defRPr>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07" name="Shape 207"/>
        <p:cNvGrpSpPr/>
        <p:nvPr/>
      </p:nvGrpSpPr>
      <p:grpSpPr>
        <a:xfrm>
          <a:off x="0" y="0"/>
          <a:ext cx="0" cy="0"/>
          <a:chOff x="0" y="0"/>
          <a:chExt cx="0" cy="0"/>
        </a:xfrm>
      </p:grpSpPr>
      <p:sp>
        <p:nvSpPr>
          <p:cNvPr id="208" name="Google Shape;208;p125"/>
          <p:cNvSpPr txBox="1"/>
          <p:nvPr>
            <p:ph type="title"/>
          </p:nvPr>
        </p:nvSpPr>
        <p:spPr>
          <a:xfrm>
            <a:off x="442150" y="1086075"/>
            <a:ext cx="82446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209" name="Google Shape;209;p125"/>
          <p:cNvSpPr txBox="1"/>
          <p:nvPr>
            <p:ph idx="1" type="subTitle"/>
          </p:nvPr>
        </p:nvSpPr>
        <p:spPr>
          <a:xfrm>
            <a:off x="464361" y="2222380"/>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210" name="Google Shape;210;p125"/>
          <p:cNvSpPr/>
          <p:nvPr/>
        </p:nvSpPr>
        <p:spPr>
          <a:xfrm>
            <a:off x="7220025" y="1"/>
            <a:ext cx="1449900" cy="588000"/>
          </a:xfrm>
          <a:prstGeom prst="roundRect">
            <a:avLst>
              <a:gd fmla="val 0" name="adj"/>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11" name="Google Shape;211;p125"/>
          <p:cNvSpPr txBox="1"/>
          <p:nvPr>
            <p:ph idx="2" type="subTitle"/>
          </p:nvPr>
        </p:nvSpPr>
        <p:spPr>
          <a:xfrm>
            <a:off x="7295875" y="97200"/>
            <a:ext cx="15045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400">
                <a:solidFill>
                  <a:srgbClr val="FFFFFF"/>
                </a:solidFill>
              </a:defRPr>
            </a:lvl1pPr>
            <a:lvl2pPr lvl="1" algn="l">
              <a:lnSpc>
                <a:spcPct val="115000"/>
              </a:lnSpc>
              <a:spcBef>
                <a:spcPts val="1600"/>
              </a:spcBef>
              <a:spcAft>
                <a:spcPts val="0"/>
              </a:spcAft>
              <a:buSzPts val="1600"/>
              <a:buNone/>
              <a:defRPr sz="1400">
                <a:solidFill>
                  <a:srgbClr val="FFFFFF"/>
                </a:solidFill>
              </a:defRPr>
            </a:lvl2pPr>
            <a:lvl3pPr lvl="2" algn="l">
              <a:lnSpc>
                <a:spcPct val="115000"/>
              </a:lnSpc>
              <a:spcBef>
                <a:spcPts val="1600"/>
              </a:spcBef>
              <a:spcAft>
                <a:spcPts val="0"/>
              </a:spcAft>
              <a:buSzPts val="1400"/>
              <a:buNone/>
              <a:defRPr sz="1400">
                <a:solidFill>
                  <a:srgbClr val="FFFFFF"/>
                </a:solidFill>
              </a:defRPr>
            </a:lvl3pPr>
            <a:lvl4pPr lvl="3" algn="l">
              <a:lnSpc>
                <a:spcPct val="115000"/>
              </a:lnSpc>
              <a:spcBef>
                <a:spcPts val="1600"/>
              </a:spcBef>
              <a:spcAft>
                <a:spcPts val="0"/>
              </a:spcAft>
              <a:buSzPts val="1200"/>
              <a:buNone/>
              <a:defRPr sz="1400">
                <a:solidFill>
                  <a:srgbClr val="FFFFFF"/>
                </a:solidFill>
              </a:defRPr>
            </a:lvl4pPr>
            <a:lvl5pPr lvl="4" algn="l">
              <a:lnSpc>
                <a:spcPct val="115000"/>
              </a:lnSpc>
              <a:spcBef>
                <a:spcPts val="1600"/>
              </a:spcBef>
              <a:spcAft>
                <a:spcPts val="0"/>
              </a:spcAft>
              <a:buSzPts val="1200"/>
              <a:buNone/>
              <a:defRPr sz="1400">
                <a:solidFill>
                  <a:srgbClr val="FFFFFF"/>
                </a:solidFill>
              </a:defRPr>
            </a:lvl5pPr>
            <a:lvl6pPr lvl="5" algn="l">
              <a:lnSpc>
                <a:spcPct val="115000"/>
              </a:lnSpc>
              <a:spcBef>
                <a:spcPts val="1600"/>
              </a:spcBef>
              <a:spcAft>
                <a:spcPts val="0"/>
              </a:spcAft>
              <a:buSzPts val="1200"/>
              <a:buNone/>
              <a:defRPr sz="1400">
                <a:solidFill>
                  <a:srgbClr val="FFFFFF"/>
                </a:solidFill>
              </a:defRPr>
            </a:lvl6pPr>
            <a:lvl7pPr lvl="6" algn="l">
              <a:lnSpc>
                <a:spcPct val="115000"/>
              </a:lnSpc>
              <a:spcBef>
                <a:spcPts val="1600"/>
              </a:spcBef>
              <a:spcAft>
                <a:spcPts val="0"/>
              </a:spcAft>
              <a:buSzPts val="1200"/>
              <a:buNone/>
              <a:defRPr sz="1400">
                <a:solidFill>
                  <a:srgbClr val="FFFFFF"/>
                </a:solidFill>
              </a:defRPr>
            </a:lvl7pPr>
            <a:lvl8pPr lvl="7" algn="l">
              <a:lnSpc>
                <a:spcPct val="115000"/>
              </a:lnSpc>
              <a:spcBef>
                <a:spcPts val="1600"/>
              </a:spcBef>
              <a:spcAft>
                <a:spcPts val="0"/>
              </a:spcAft>
              <a:buSzPts val="1200"/>
              <a:buNone/>
              <a:defRPr sz="1400">
                <a:solidFill>
                  <a:srgbClr val="FFFFFF"/>
                </a:solidFill>
              </a:defRPr>
            </a:lvl8pPr>
            <a:lvl9pPr lvl="8" algn="l">
              <a:lnSpc>
                <a:spcPct val="115000"/>
              </a:lnSpc>
              <a:spcBef>
                <a:spcPts val="1600"/>
              </a:spcBef>
              <a:spcAft>
                <a:spcPts val="1600"/>
              </a:spcAft>
              <a:buSzPts val="1200"/>
              <a:buNone/>
              <a:defRPr sz="1400">
                <a:solidFill>
                  <a:srgbClr val="FFFFFF"/>
                </a:solidFill>
              </a:defRPr>
            </a:lvl9pPr>
          </a:lstStyle>
          <a:p/>
        </p:txBody>
      </p:sp>
      <p:sp>
        <p:nvSpPr>
          <p:cNvPr id="212" name="Google Shape;212;p125"/>
          <p:cNvSpPr txBox="1"/>
          <p:nvPr>
            <p:ph idx="3" type="subTitle"/>
          </p:nvPr>
        </p:nvSpPr>
        <p:spPr>
          <a:xfrm>
            <a:off x="464361" y="2800228"/>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213" name="Google Shape;213;p125"/>
          <p:cNvSpPr txBox="1"/>
          <p:nvPr>
            <p:ph idx="4" type="subTitle"/>
          </p:nvPr>
        </p:nvSpPr>
        <p:spPr>
          <a:xfrm>
            <a:off x="464361" y="3378077"/>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214" name="Google Shape;214;p125"/>
          <p:cNvSpPr txBox="1"/>
          <p:nvPr>
            <p:ph idx="5" type="subTitle"/>
          </p:nvPr>
        </p:nvSpPr>
        <p:spPr>
          <a:xfrm>
            <a:off x="464361" y="3918600"/>
            <a:ext cx="8200200" cy="45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215" name="Google Shape;215;p125"/>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Proxima Nova"/>
                <a:ea typeface="Proxima Nova"/>
                <a:cs typeface="Proxima Nova"/>
                <a:sym typeface="Proxima Nova"/>
              </a:rPr>
              <a:t>Trivia!</a:t>
            </a:r>
            <a:endParaRPr b="0" i="0" sz="1400" u="none" cap="none" strike="noStrike">
              <a:solidFill>
                <a:schemeClr val="lt2"/>
              </a:solidFill>
              <a:latin typeface="Proxima Nova"/>
              <a:ea typeface="Proxima Nova"/>
              <a:cs typeface="Proxima Nova"/>
              <a:sym typeface="Proxima Nova"/>
            </a:endParaRPr>
          </a:p>
        </p:txBody>
      </p:sp>
      <p:sp>
        <p:nvSpPr>
          <p:cNvPr id="216" name="Google Shape;216;p12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217" name="Shape 217"/>
        <p:cNvGrpSpPr/>
        <p:nvPr/>
      </p:nvGrpSpPr>
      <p:grpSpPr>
        <a:xfrm>
          <a:off x="0" y="0"/>
          <a:ext cx="0" cy="0"/>
          <a:chOff x="0" y="0"/>
          <a:chExt cx="0" cy="0"/>
        </a:xfrm>
      </p:grpSpPr>
      <p:sp>
        <p:nvSpPr>
          <p:cNvPr id="218" name="Google Shape;218;p126"/>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1"/>
              </a:solidFill>
              <a:latin typeface="Arial"/>
              <a:ea typeface="Arial"/>
              <a:cs typeface="Arial"/>
              <a:sym typeface="Arial"/>
            </a:endParaRPr>
          </a:p>
        </p:txBody>
      </p:sp>
      <p:sp>
        <p:nvSpPr>
          <p:cNvPr id="219" name="Google Shape;219;p126"/>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Proxima Nova"/>
              <a:ea typeface="Proxima Nova"/>
              <a:cs typeface="Proxima Nova"/>
              <a:sym typeface="Proxima Nova"/>
            </a:endParaRPr>
          </a:p>
        </p:txBody>
      </p:sp>
      <p:sp>
        <p:nvSpPr>
          <p:cNvPr id="220" name="Google Shape;220;p126"/>
          <p:cNvSpPr txBox="1"/>
          <p:nvPr>
            <p:ph type="title"/>
          </p:nvPr>
        </p:nvSpPr>
        <p:spPr>
          <a:xfrm>
            <a:off x="457210" y="257255"/>
            <a:ext cx="33939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solidFill>
                  <a:schemeClr val="lt1"/>
                </a:solidFill>
              </a:defRPr>
            </a:lvl1pPr>
            <a:lvl2pPr lvl="1" algn="l">
              <a:lnSpc>
                <a:spcPct val="100000"/>
              </a:lnSpc>
              <a:spcBef>
                <a:spcPts val="0"/>
              </a:spcBef>
              <a:spcAft>
                <a:spcPts val="0"/>
              </a:spcAft>
              <a:buSzPts val="2600"/>
              <a:buNone/>
              <a:defRPr>
                <a:solidFill>
                  <a:schemeClr val="lt1"/>
                </a:solidFill>
              </a:defRPr>
            </a:lvl2pPr>
            <a:lvl3pPr lvl="2" algn="l">
              <a:lnSpc>
                <a:spcPct val="100000"/>
              </a:lnSpc>
              <a:spcBef>
                <a:spcPts val="0"/>
              </a:spcBef>
              <a:spcAft>
                <a:spcPts val="0"/>
              </a:spcAft>
              <a:buSzPts val="2600"/>
              <a:buNone/>
              <a:defRPr>
                <a:solidFill>
                  <a:schemeClr val="lt1"/>
                </a:solidFill>
              </a:defRPr>
            </a:lvl3pPr>
            <a:lvl4pPr lvl="3" algn="l">
              <a:lnSpc>
                <a:spcPct val="100000"/>
              </a:lnSpc>
              <a:spcBef>
                <a:spcPts val="0"/>
              </a:spcBef>
              <a:spcAft>
                <a:spcPts val="0"/>
              </a:spcAft>
              <a:buSzPts val="2600"/>
              <a:buNone/>
              <a:defRPr>
                <a:solidFill>
                  <a:schemeClr val="lt1"/>
                </a:solidFill>
              </a:defRPr>
            </a:lvl4pPr>
            <a:lvl5pPr lvl="4" algn="l">
              <a:lnSpc>
                <a:spcPct val="100000"/>
              </a:lnSpc>
              <a:spcBef>
                <a:spcPts val="0"/>
              </a:spcBef>
              <a:spcAft>
                <a:spcPts val="0"/>
              </a:spcAft>
              <a:buSzPts val="2600"/>
              <a:buNone/>
              <a:defRPr>
                <a:solidFill>
                  <a:schemeClr val="lt1"/>
                </a:solidFill>
              </a:defRPr>
            </a:lvl5pPr>
            <a:lvl6pPr lvl="5" algn="l">
              <a:lnSpc>
                <a:spcPct val="100000"/>
              </a:lnSpc>
              <a:spcBef>
                <a:spcPts val="0"/>
              </a:spcBef>
              <a:spcAft>
                <a:spcPts val="0"/>
              </a:spcAft>
              <a:buSzPts val="2600"/>
              <a:buNone/>
              <a:defRPr>
                <a:solidFill>
                  <a:schemeClr val="lt1"/>
                </a:solidFill>
              </a:defRPr>
            </a:lvl6pPr>
            <a:lvl7pPr lvl="6" algn="l">
              <a:lnSpc>
                <a:spcPct val="100000"/>
              </a:lnSpc>
              <a:spcBef>
                <a:spcPts val="0"/>
              </a:spcBef>
              <a:spcAft>
                <a:spcPts val="0"/>
              </a:spcAft>
              <a:buSzPts val="2600"/>
              <a:buNone/>
              <a:defRPr>
                <a:solidFill>
                  <a:schemeClr val="lt1"/>
                </a:solidFill>
              </a:defRPr>
            </a:lvl7pPr>
            <a:lvl8pPr lvl="7" algn="l">
              <a:lnSpc>
                <a:spcPct val="100000"/>
              </a:lnSpc>
              <a:spcBef>
                <a:spcPts val="0"/>
              </a:spcBef>
              <a:spcAft>
                <a:spcPts val="0"/>
              </a:spcAft>
              <a:buSzPts val="2600"/>
              <a:buNone/>
              <a:defRPr>
                <a:solidFill>
                  <a:schemeClr val="lt1"/>
                </a:solidFill>
              </a:defRPr>
            </a:lvl8pPr>
            <a:lvl9pPr lvl="8" algn="l">
              <a:lnSpc>
                <a:spcPct val="100000"/>
              </a:lnSpc>
              <a:spcBef>
                <a:spcPts val="0"/>
              </a:spcBef>
              <a:spcAft>
                <a:spcPts val="0"/>
              </a:spcAft>
              <a:buSzPts val="2600"/>
              <a:buNone/>
              <a:defRPr>
                <a:solidFill>
                  <a:schemeClr val="lt1"/>
                </a:solidFill>
              </a:defRPr>
            </a:lvl9pPr>
          </a:lstStyle>
          <a:p/>
        </p:txBody>
      </p:sp>
      <p:sp>
        <p:nvSpPr>
          <p:cNvPr id="221" name="Google Shape;221;p126"/>
          <p:cNvSpPr txBox="1"/>
          <p:nvPr>
            <p:ph idx="2" type="title"/>
          </p:nvPr>
        </p:nvSpPr>
        <p:spPr>
          <a:xfrm>
            <a:off x="4847170" y="257255"/>
            <a:ext cx="33939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22" name="Google Shape;222;p126"/>
          <p:cNvSpPr txBox="1"/>
          <p:nvPr>
            <p:ph idx="1" type="subTitle"/>
          </p:nvPr>
        </p:nvSpPr>
        <p:spPr>
          <a:xfrm>
            <a:off x="457200" y="1248100"/>
            <a:ext cx="3975000" cy="31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2000">
                <a:solidFill>
                  <a:schemeClr val="lt1"/>
                </a:solidFill>
              </a:defRPr>
            </a:lvl1pPr>
            <a:lvl2pPr lvl="1" algn="l">
              <a:lnSpc>
                <a:spcPct val="115000"/>
              </a:lnSpc>
              <a:spcBef>
                <a:spcPts val="1600"/>
              </a:spcBef>
              <a:spcAft>
                <a:spcPts val="0"/>
              </a:spcAft>
              <a:buSzPts val="16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200"/>
              <a:buNone/>
              <a:defRPr>
                <a:solidFill>
                  <a:schemeClr val="lt1"/>
                </a:solidFill>
              </a:defRPr>
            </a:lvl4pPr>
            <a:lvl5pPr lvl="4" algn="l">
              <a:lnSpc>
                <a:spcPct val="115000"/>
              </a:lnSpc>
              <a:spcBef>
                <a:spcPts val="1600"/>
              </a:spcBef>
              <a:spcAft>
                <a:spcPts val="0"/>
              </a:spcAft>
              <a:buSzPts val="1200"/>
              <a:buNone/>
              <a:defRPr>
                <a:solidFill>
                  <a:schemeClr val="lt1"/>
                </a:solidFill>
              </a:defRPr>
            </a:lvl5pPr>
            <a:lvl6pPr lvl="5" algn="l">
              <a:lnSpc>
                <a:spcPct val="115000"/>
              </a:lnSpc>
              <a:spcBef>
                <a:spcPts val="1600"/>
              </a:spcBef>
              <a:spcAft>
                <a:spcPts val="0"/>
              </a:spcAft>
              <a:buSzPts val="1200"/>
              <a:buNone/>
              <a:defRPr>
                <a:solidFill>
                  <a:schemeClr val="lt1"/>
                </a:solidFill>
              </a:defRPr>
            </a:lvl6pPr>
            <a:lvl7pPr lvl="6" algn="l">
              <a:lnSpc>
                <a:spcPct val="115000"/>
              </a:lnSpc>
              <a:spcBef>
                <a:spcPts val="1600"/>
              </a:spcBef>
              <a:spcAft>
                <a:spcPts val="0"/>
              </a:spcAft>
              <a:buSzPts val="1200"/>
              <a:buNone/>
              <a:defRPr>
                <a:solidFill>
                  <a:schemeClr val="lt1"/>
                </a:solidFill>
              </a:defRPr>
            </a:lvl7pPr>
            <a:lvl8pPr lvl="7" algn="l">
              <a:lnSpc>
                <a:spcPct val="115000"/>
              </a:lnSpc>
              <a:spcBef>
                <a:spcPts val="1600"/>
              </a:spcBef>
              <a:spcAft>
                <a:spcPts val="0"/>
              </a:spcAft>
              <a:buSzPts val="1200"/>
              <a:buNone/>
              <a:defRPr>
                <a:solidFill>
                  <a:schemeClr val="lt1"/>
                </a:solidFill>
              </a:defRPr>
            </a:lvl8pPr>
            <a:lvl9pPr lvl="8" algn="l">
              <a:lnSpc>
                <a:spcPct val="115000"/>
              </a:lnSpc>
              <a:spcBef>
                <a:spcPts val="1600"/>
              </a:spcBef>
              <a:spcAft>
                <a:spcPts val="1600"/>
              </a:spcAft>
              <a:buSzPts val="1200"/>
              <a:buNone/>
              <a:defRPr>
                <a:solidFill>
                  <a:schemeClr val="lt1"/>
                </a:solidFill>
              </a:defRPr>
            </a:lvl9pPr>
          </a:lstStyle>
          <a:p/>
        </p:txBody>
      </p:sp>
      <p:sp>
        <p:nvSpPr>
          <p:cNvPr id="223" name="Google Shape;223;p126"/>
          <p:cNvSpPr txBox="1"/>
          <p:nvPr>
            <p:ph idx="3" type="body"/>
          </p:nvPr>
        </p:nvSpPr>
        <p:spPr>
          <a:xfrm>
            <a:off x="458325" y="1811065"/>
            <a:ext cx="3171600" cy="2808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30200" lvl="1" marL="914400" algn="l">
              <a:lnSpc>
                <a:spcPct val="115000"/>
              </a:lnSpc>
              <a:spcBef>
                <a:spcPts val="1600"/>
              </a:spcBef>
              <a:spcAft>
                <a:spcPts val="0"/>
              </a:spcAft>
              <a:buClr>
                <a:schemeClr val="lt1"/>
              </a:buClr>
              <a:buSzPts val="16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04800" lvl="3" marL="1828800" algn="l">
              <a:lnSpc>
                <a:spcPct val="115000"/>
              </a:lnSpc>
              <a:spcBef>
                <a:spcPts val="1600"/>
              </a:spcBef>
              <a:spcAft>
                <a:spcPts val="0"/>
              </a:spcAft>
              <a:buClr>
                <a:schemeClr val="lt1"/>
              </a:buClr>
              <a:buSzPts val="1200"/>
              <a:buChar char="●"/>
              <a:defRPr>
                <a:solidFill>
                  <a:schemeClr val="lt1"/>
                </a:solidFill>
              </a:defRPr>
            </a:lvl4pPr>
            <a:lvl5pPr indent="-304800" lvl="4" marL="2286000" algn="l">
              <a:lnSpc>
                <a:spcPct val="115000"/>
              </a:lnSpc>
              <a:spcBef>
                <a:spcPts val="1600"/>
              </a:spcBef>
              <a:spcAft>
                <a:spcPts val="0"/>
              </a:spcAft>
              <a:buClr>
                <a:schemeClr val="lt1"/>
              </a:buClr>
              <a:buSzPts val="1200"/>
              <a:buChar char="○"/>
              <a:defRPr>
                <a:solidFill>
                  <a:schemeClr val="lt1"/>
                </a:solidFill>
              </a:defRPr>
            </a:lvl5pPr>
            <a:lvl6pPr indent="-304800" lvl="5" marL="2743200" algn="l">
              <a:lnSpc>
                <a:spcPct val="115000"/>
              </a:lnSpc>
              <a:spcBef>
                <a:spcPts val="1600"/>
              </a:spcBef>
              <a:spcAft>
                <a:spcPts val="0"/>
              </a:spcAft>
              <a:buClr>
                <a:schemeClr val="lt1"/>
              </a:buClr>
              <a:buSzPts val="1200"/>
              <a:buChar char="■"/>
              <a:defRPr>
                <a:solidFill>
                  <a:schemeClr val="lt1"/>
                </a:solidFill>
              </a:defRPr>
            </a:lvl6pPr>
            <a:lvl7pPr indent="-304800" lvl="6" marL="3200400" algn="l">
              <a:lnSpc>
                <a:spcPct val="115000"/>
              </a:lnSpc>
              <a:spcBef>
                <a:spcPts val="1600"/>
              </a:spcBef>
              <a:spcAft>
                <a:spcPts val="0"/>
              </a:spcAft>
              <a:buClr>
                <a:schemeClr val="lt1"/>
              </a:buClr>
              <a:buSzPts val="1200"/>
              <a:buChar char="●"/>
              <a:defRPr>
                <a:solidFill>
                  <a:schemeClr val="lt1"/>
                </a:solidFill>
              </a:defRPr>
            </a:lvl7pPr>
            <a:lvl8pPr indent="-304800" lvl="7" marL="3657600" algn="l">
              <a:lnSpc>
                <a:spcPct val="115000"/>
              </a:lnSpc>
              <a:spcBef>
                <a:spcPts val="1600"/>
              </a:spcBef>
              <a:spcAft>
                <a:spcPts val="0"/>
              </a:spcAft>
              <a:buClr>
                <a:schemeClr val="lt1"/>
              </a:buClr>
              <a:buSzPts val="1200"/>
              <a:buChar char="○"/>
              <a:defRPr>
                <a:solidFill>
                  <a:schemeClr val="lt1"/>
                </a:solidFill>
              </a:defRPr>
            </a:lvl8pPr>
            <a:lvl9pPr indent="-304800" lvl="8" marL="4114800" algn="l">
              <a:lnSpc>
                <a:spcPct val="115000"/>
              </a:lnSpc>
              <a:spcBef>
                <a:spcPts val="1600"/>
              </a:spcBef>
              <a:spcAft>
                <a:spcPts val="1600"/>
              </a:spcAft>
              <a:buClr>
                <a:schemeClr val="lt1"/>
              </a:buClr>
              <a:buSzPts val="1200"/>
              <a:buChar char="■"/>
              <a:defRPr>
                <a:solidFill>
                  <a:schemeClr val="lt1"/>
                </a:solidFill>
              </a:defRPr>
            </a:lvl9pPr>
          </a:lstStyle>
          <a:p/>
        </p:txBody>
      </p:sp>
      <p:sp>
        <p:nvSpPr>
          <p:cNvPr id="224" name="Google Shape;224;p126"/>
          <p:cNvSpPr txBox="1"/>
          <p:nvPr>
            <p:ph idx="4" type="subTitle"/>
          </p:nvPr>
        </p:nvSpPr>
        <p:spPr>
          <a:xfrm>
            <a:off x="4864075" y="1248100"/>
            <a:ext cx="4017300" cy="31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2000"/>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25" name="Google Shape;225;p126"/>
          <p:cNvSpPr txBox="1"/>
          <p:nvPr>
            <p:ph idx="5" type="body"/>
          </p:nvPr>
        </p:nvSpPr>
        <p:spPr>
          <a:xfrm>
            <a:off x="4847175" y="1811065"/>
            <a:ext cx="3171600" cy="2808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226" name="Google Shape;226;p12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20" name="Shape 20"/>
        <p:cNvGrpSpPr/>
        <p:nvPr/>
      </p:nvGrpSpPr>
      <p:grpSpPr>
        <a:xfrm>
          <a:off x="0" y="0"/>
          <a:ext cx="0" cy="0"/>
          <a:chOff x="0" y="0"/>
          <a:chExt cx="0" cy="0"/>
        </a:xfrm>
      </p:grpSpPr>
      <p:sp>
        <p:nvSpPr>
          <p:cNvPr id="21" name="Google Shape;21;p4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2" name="Google Shape;22;p4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23" name="Google Shape;23;p4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3">
  <p:cSld name="TITLE_AND_BODY_1_2_1_3_1_2_2_3">
    <p:spTree>
      <p:nvGrpSpPr>
        <p:cNvPr id="227" name="Shape 227"/>
        <p:cNvGrpSpPr/>
        <p:nvPr/>
      </p:nvGrpSpPr>
      <p:grpSpPr>
        <a:xfrm>
          <a:off x="0" y="0"/>
          <a:ext cx="0" cy="0"/>
          <a:chOff x="0" y="0"/>
          <a:chExt cx="0" cy="0"/>
        </a:xfrm>
      </p:grpSpPr>
      <p:pic>
        <p:nvPicPr>
          <p:cNvPr id="228" name="Google Shape;228;p127"/>
          <p:cNvPicPr preferRelativeResize="0"/>
          <p:nvPr/>
        </p:nvPicPr>
        <p:blipFill rotWithShape="1">
          <a:blip r:embed="rId2">
            <a:alphaModFix/>
          </a:blip>
          <a:srcRect b="0" l="0" r="0" t="0"/>
          <a:stretch/>
        </p:blipFill>
        <p:spPr>
          <a:xfrm>
            <a:off x="-138825" y="-78087"/>
            <a:ext cx="9421651" cy="5299676"/>
          </a:xfrm>
          <a:prstGeom prst="rect">
            <a:avLst/>
          </a:prstGeom>
          <a:noFill/>
          <a:ln>
            <a:noFill/>
          </a:ln>
        </p:spPr>
      </p:pic>
      <p:sp>
        <p:nvSpPr>
          <p:cNvPr id="229" name="Google Shape;229;p127"/>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230" name="Google Shape;230;p127"/>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1">
  <p:cSld name="CUSTOM_8_2">
    <p:spTree>
      <p:nvGrpSpPr>
        <p:cNvPr id="231" name="Shape 231"/>
        <p:cNvGrpSpPr/>
        <p:nvPr/>
      </p:nvGrpSpPr>
      <p:grpSpPr>
        <a:xfrm>
          <a:off x="0" y="0"/>
          <a:ext cx="0" cy="0"/>
          <a:chOff x="0" y="0"/>
          <a:chExt cx="0" cy="0"/>
        </a:xfrm>
      </p:grpSpPr>
      <p:sp>
        <p:nvSpPr>
          <p:cNvPr id="232" name="Google Shape;232;p128"/>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2">
  <p:cSld name="CUSTOM_8_3">
    <p:spTree>
      <p:nvGrpSpPr>
        <p:cNvPr id="233" name="Shape 233"/>
        <p:cNvGrpSpPr/>
        <p:nvPr/>
      </p:nvGrpSpPr>
      <p:grpSpPr>
        <a:xfrm>
          <a:off x="0" y="0"/>
          <a:ext cx="0" cy="0"/>
          <a:chOff x="0" y="0"/>
          <a:chExt cx="0" cy="0"/>
        </a:xfrm>
      </p:grpSpPr>
      <p:sp>
        <p:nvSpPr>
          <p:cNvPr id="234" name="Google Shape;234;p129"/>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3">
  <p:cSld name="CUSTOM_8_4">
    <p:spTree>
      <p:nvGrpSpPr>
        <p:cNvPr id="235" name="Shape 235"/>
        <p:cNvGrpSpPr/>
        <p:nvPr/>
      </p:nvGrpSpPr>
      <p:grpSpPr>
        <a:xfrm>
          <a:off x="0" y="0"/>
          <a:ext cx="0" cy="0"/>
          <a:chOff x="0" y="0"/>
          <a:chExt cx="0" cy="0"/>
        </a:xfrm>
      </p:grpSpPr>
      <p:sp>
        <p:nvSpPr>
          <p:cNvPr id="236" name="Google Shape;236;p130"/>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237" name="Shape 237"/>
        <p:cNvGrpSpPr/>
        <p:nvPr/>
      </p:nvGrpSpPr>
      <p:grpSpPr>
        <a:xfrm>
          <a:off x="0" y="0"/>
          <a:ext cx="0" cy="0"/>
          <a:chOff x="0" y="0"/>
          <a:chExt cx="0" cy="0"/>
        </a:xfrm>
      </p:grpSpPr>
      <p:sp>
        <p:nvSpPr>
          <p:cNvPr id="238" name="Google Shape;238;p131"/>
          <p:cNvSpPr txBox="1"/>
          <p:nvPr>
            <p:ph type="title"/>
          </p:nvPr>
        </p:nvSpPr>
        <p:spPr>
          <a:xfrm>
            <a:off x="320275" y="517575"/>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239" name="Google Shape;239;p13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 Learning Objectives" showMasterSp="0">
  <p:cSld name="Thank You Slide_1_1_2">
    <p:spTree>
      <p:nvGrpSpPr>
        <p:cNvPr id="240" name="Shape 240"/>
        <p:cNvGrpSpPr/>
        <p:nvPr/>
      </p:nvGrpSpPr>
      <p:grpSpPr>
        <a:xfrm>
          <a:off x="0" y="0"/>
          <a:ext cx="0" cy="0"/>
          <a:chOff x="0" y="0"/>
          <a:chExt cx="0" cy="0"/>
        </a:xfrm>
      </p:grpSpPr>
      <p:sp>
        <p:nvSpPr>
          <p:cNvPr id="241" name="Google Shape;241;p132"/>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32"/>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243" name="Google Shape;243;p132"/>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244" name="Google Shape;244;p132"/>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245" name="Google Shape;245;p132"/>
          <p:cNvSpPr/>
          <p:nvPr/>
        </p:nvSpPr>
        <p:spPr>
          <a:xfrm>
            <a:off x="-54800" y="-29400"/>
            <a:ext cx="50907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32"/>
          <p:cNvSpPr txBox="1"/>
          <p:nvPr>
            <p:ph type="title"/>
          </p:nvPr>
        </p:nvSpPr>
        <p:spPr>
          <a:xfrm>
            <a:off x="457200" y="1777050"/>
            <a:ext cx="41715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247" name="Google Shape;247;p132"/>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248" name="Google Shape;248;p132"/>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249" name="Google Shape;249;p132"/>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
        <p:nvSpPr>
          <p:cNvPr id="250" name="Google Shape;250;p132"/>
          <p:cNvSpPr txBox="1"/>
          <p:nvPr>
            <p:ph idx="2" type="body"/>
          </p:nvPr>
        </p:nvSpPr>
        <p:spPr>
          <a:xfrm>
            <a:off x="5035900" y="789125"/>
            <a:ext cx="3644400" cy="38304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p:cSld name="CUSTOM_1_2">
    <p:spTree>
      <p:nvGrpSpPr>
        <p:cNvPr id="251" name="Shape 251"/>
        <p:cNvGrpSpPr/>
        <p:nvPr/>
      </p:nvGrpSpPr>
      <p:grpSpPr>
        <a:xfrm>
          <a:off x="0" y="0"/>
          <a:ext cx="0" cy="0"/>
          <a:chOff x="0" y="0"/>
          <a:chExt cx="0" cy="0"/>
        </a:xfrm>
      </p:grpSpPr>
      <p:sp>
        <p:nvSpPr>
          <p:cNvPr id="252" name="Google Shape;252;p133"/>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253" name="Google Shape;253;p133"/>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54" name="Google Shape;254;p13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33"/>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256" name="Google Shape;256;p133"/>
          <p:cNvSpPr txBox="1"/>
          <p:nvPr>
            <p:ph idx="1" type="body"/>
          </p:nvPr>
        </p:nvSpPr>
        <p:spPr>
          <a:xfrm>
            <a:off x="359700" y="1017725"/>
            <a:ext cx="5812500" cy="3601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355">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Purple">
  <p:cSld name="CUSTOM_6_1_1_1_2_1">
    <p:spTree>
      <p:nvGrpSpPr>
        <p:cNvPr id="257" name="Shape 257"/>
        <p:cNvGrpSpPr/>
        <p:nvPr/>
      </p:nvGrpSpPr>
      <p:grpSpPr>
        <a:xfrm>
          <a:off x="0" y="0"/>
          <a:ext cx="0" cy="0"/>
          <a:chOff x="0" y="0"/>
          <a:chExt cx="0" cy="0"/>
        </a:xfrm>
      </p:grpSpPr>
      <p:sp>
        <p:nvSpPr>
          <p:cNvPr id="258" name="Google Shape;258;p13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59" name="Google Shape;259;p134"/>
          <p:cNvSpPr/>
          <p:nvPr/>
        </p:nvSpPr>
        <p:spPr>
          <a:xfrm>
            <a:off x="6308325" y="0"/>
            <a:ext cx="2876700" cy="5171400"/>
          </a:xfrm>
          <a:prstGeom prst="rect">
            <a:avLst/>
          </a:prstGeom>
          <a:solidFill>
            <a:srgbClr val="C3A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260" name="Google Shape;260;p134"/>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261" name="Google Shape;261;p13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262" name="Google Shape;262;p13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34"/>
          <p:cNvSpPr txBox="1"/>
          <p:nvPr/>
        </p:nvSpPr>
        <p:spPr>
          <a:xfrm>
            <a:off x="2492700" y="4629875"/>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264" name="Google Shape;264;p134"/>
          <p:cNvSpPr txBox="1"/>
          <p:nvPr>
            <p:ph idx="1" type="body"/>
          </p:nvPr>
        </p:nvSpPr>
        <p:spPr>
          <a:xfrm>
            <a:off x="359700" y="789125"/>
            <a:ext cx="5812500" cy="3830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extLst>
    <p:ext uri="{DCECCB84-F9BA-43D5-87BE-67443E8EF086}">
      <p15:sldGuideLst>
        <p15:guide id="1" pos="3974">
          <p15:clr>
            <a:srgbClr val="F9AD4C"/>
          </p15:clr>
        </p15:guide>
        <p15:guide id="2" orient="horz" pos="16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1 1 1 1 1 1">
  <p:cSld name="TITLE_AND_BODY_1_2_1_3_1_2_1_1_1_1_1_1">
    <p:spTree>
      <p:nvGrpSpPr>
        <p:cNvPr id="265" name="Shape 265"/>
        <p:cNvGrpSpPr/>
        <p:nvPr/>
      </p:nvGrpSpPr>
      <p:grpSpPr>
        <a:xfrm>
          <a:off x="0" y="0"/>
          <a:ext cx="0" cy="0"/>
          <a:chOff x="0" y="0"/>
          <a:chExt cx="0" cy="0"/>
        </a:xfrm>
      </p:grpSpPr>
      <p:pic>
        <p:nvPicPr>
          <p:cNvPr id="266" name="Google Shape;266;p135"/>
          <p:cNvPicPr preferRelativeResize="0"/>
          <p:nvPr/>
        </p:nvPicPr>
        <p:blipFill rotWithShape="1">
          <a:blip r:embed="rId2">
            <a:alphaModFix/>
          </a:blip>
          <a:srcRect b="0" l="0" r="0" t="0"/>
          <a:stretch/>
        </p:blipFill>
        <p:spPr>
          <a:xfrm>
            <a:off x="0" y="0"/>
            <a:ext cx="9144000" cy="5143513"/>
          </a:xfrm>
          <a:prstGeom prst="rect">
            <a:avLst/>
          </a:prstGeom>
          <a:noFill/>
          <a:ln>
            <a:noFill/>
          </a:ln>
        </p:spPr>
      </p:pic>
      <p:sp>
        <p:nvSpPr>
          <p:cNvPr id="267" name="Google Shape;267;p135"/>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268" name="Google Shape;268;p13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1 1 1 1 1 3">
  <p:cSld name="TITLE_AND_BODY_1_2_1_3_1_2_2_1_1_1_1_1_3">
    <p:spTree>
      <p:nvGrpSpPr>
        <p:cNvPr id="269" name="Shape 269"/>
        <p:cNvGrpSpPr/>
        <p:nvPr/>
      </p:nvGrpSpPr>
      <p:grpSpPr>
        <a:xfrm>
          <a:off x="0" y="0"/>
          <a:ext cx="0" cy="0"/>
          <a:chOff x="0" y="0"/>
          <a:chExt cx="0" cy="0"/>
        </a:xfrm>
      </p:grpSpPr>
      <p:pic>
        <p:nvPicPr>
          <p:cNvPr id="270" name="Google Shape;270;p136"/>
          <p:cNvPicPr preferRelativeResize="0"/>
          <p:nvPr/>
        </p:nvPicPr>
        <p:blipFill rotWithShape="1">
          <a:blip r:embed="rId2">
            <a:alphaModFix/>
          </a:blip>
          <a:srcRect b="10022" l="0" r="0" t="0"/>
          <a:stretch/>
        </p:blipFill>
        <p:spPr>
          <a:xfrm>
            <a:off x="-60900" y="-79700"/>
            <a:ext cx="10464324" cy="5300575"/>
          </a:xfrm>
          <a:prstGeom prst="rect">
            <a:avLst/>
          </a:prstGeom>
          <a:noFill/>
          <a:ln>
            <a:noFill/>
          </a:ln>
        </p:spPr>
      </p:pic>
      <p:sp>
        <p:nvSpPr>
          <p:cNvPr id="271" name="Google Shape;271;p136"/>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72" name="Google Shape;272;p136"/>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2">
  <p:cSld name="TITLE_AND_BODY_1">
    <p:spTree>
      <p:nvGrpSpPr>
        <p:cNvPr id="24" name="Shape 24"/>
        <p:cNvGrpSpPr/>
        <p:nvPr/>
      </p:nvGrpSpPr>
      <p:grpSpPr>
        <a:xfrm>
          <a:off x="0" y="0"/>
          <a:ext cx="0" cy="0"/>
          <a:chOff x="0" y="0"/>
          <a:chExt cx="0" cy="0"/>
        </a:xfrm>
      </p:grpSpPr>
      <p:sp>
        <p:nvSpPr>
          <p:cNvPr id="25" name="Google Shape;25;p42"/>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6" name="Google Shape;26;p42"/>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 Learning Objectives 1" showMasterSp="0">
  <p:cSld name="Thank You Slide_1_1_3">
    <p:spTree>
      <p:nvGrpSpPr>
        <p:cNvPr id="273" name="Shape 273"/>
        <p:cNvGrpSpPr/>
        <p:nvPr/>
      </p:nvGrpSpPr>
      <p:grpSpPr>
        <a:xfrm>
          <a:off x="0" y="0"/>
          <a:ext cx="0" cy="0"/>
          <a:chOff x="0" y="0"/>
          <a:chExt cx="0" cy="0"/>
        </a:xfrm>
      </p:grpSpPr>
      <p:sp>
        <p:nvSpPr>
          <p:cNvPr id="274" name="Google Shape;274;p13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3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276" name="Google Shape;276;p13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277" name="Google Shape;277;p13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278" name="Google Shape;278;p137"/>
          <p:cNvSpPr/>
          <p:nvPr/>
        </p:nvSpPr>
        <p:spPr>
          <a:xfrm>
            <a:off x="-54800" y="-29400"/>
            <a:ext cx="50907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37"/>
          <p:cNvSpPr txBox="1"/>
          <p:nvPr>
            <p:ph type="title"/>
          </p:nvPr>
        </p:nvSpPr>
        <p:spPr>
          <a:xfrm>
            <a:off x="457200" y="1777050"/>
            <a:ext cx="41715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280" name="Google Shape;280;p137"/>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281" name="Google Shape;281;p137"/>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282" name="Google Shape;282;p137"/>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
        <p:nvSpPr>
          <p:cNvPr id="283" name="Google Shape;283;p137"/>
          <p:cNvSpPr txBox="1"/>
          <p:nvPr>
            <p:ph idx="2" type="body"/>
          </p:nvPr>
        </p:nvSpPr>
        <p:spPr>
          <a:xfrm>
            <a:off x="5035900" y="789125"/>
            <a:ext cx="3644400" cy="38304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
    <p:spTree>
      <p:nvGrpSpPr>
        <p:cNvPr id="284" name="Shape 284"/>
        <p:cNvGrpSpPr/>
        <p:nvPr/>
      </p:nvGrpSpPr>
      <p:grpSpPr>
        <a:xfrm>
          <a:off x="0" y="0"/>
          <a:ext cx="0" cy="0"/>
          <a:chOff x="0" y="0"/>
          <a:chExt cx="0" cy="0"/>
        </a:xfrm>
      </p:grpSpPr>
      <p:sp>
        <p:nvSpPr>
          <p:cNvPr id="285" name="Google Shape;285;p13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286" name="Google Shape;286;p138"/>
          <p:cNvSpPr txBox="1"/>
          <p:nvPr>
            <p:ph idx="1" type="body"/>
          </p:nvPr>
        </p:nvSpPr>
        <p:spPr>
          <a:xfrm>
            <a:off x="359700" y="1017725"/>
            <a:ext cx="8316600" cy="3175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287" name="Google Shape;287;p138"/>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88" name="Google Shape;288;p13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38"/>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355">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1">
  <p:cSld name="TITLE_AND_BODY_1_2_2_2_1_3">
    <p:spTree>
      <p:nvGrpSpPr>
        <p:cNvPr id="290" name="Shape 290"/>
        <p:cNvGrpSpPr/>
        <p:nvPr/>
      </p:nvGrpSpPr>
      <p:grpSpPr>
        <a:xfrm>
          <a:off x="0" y="0"/>
          <a:ext cx="0" cy="0"/>
          <a:chOff x="0" y="0"/>
          <a:chExt cx="0" cy="0"/>
        </a:xfrm>
      </p:grpSpPr>
      <p:sp>
        <p:nvSpPr>
          <p:cNvPr id="291" name="Google Shape;291;p139"/>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3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Partner Exercise: </a:t>
            </a:r>
            <a:endParaRPr b="1" i="0" sz="1400" u="none" cap="none" strike="noStrike">
              <a:solidFill>
                <a:srgbClr val="000000"/>
              </a:solidFill>
              <a:latin typeface="Proxima Nova"/>
              <a:ea typeface="Proxima Nova"/>
              <a:cs typeface="Proxima Nova"/>
              <a:sym typeface="Proxima Nova"/>
            </a:endParaRPr>
          </a:p>
        </p:txBody>
      </p:sp>
      <p:sp>
        <p:nvSpPr>
          <p:cNvPr id="293" name="Google Shape;293;p13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294" name="Google Shape;294;p139"/>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295" name="Google Shape;295;p13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24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pic>
        <p:nvPicPr>
          <p:cNvPr id="296" name="Google Shape;296;p139"/>
          <p:cNvPicPr preferRelativeResize="0"/>
          <p:nvPr/>
        </p:nvPicPr>
        <p:blipFill rotWithShape="1">
          <a:blip r:embed="rId3">
            <a:alphaModFix/>
          </a:blip>
          <a:srcRect b="0" l="0" r="0" t="0"/>
          <a:stretch/>
        </p:blipFill>
        <p:spPr>
          <a:xfrm>
            <a:off x="8496574" y="179338"/>
            <a:ext cx="393600" cy="393600"/>
          </a:xfrm>
          <a:prstGeom prst="rect">
            <a:avLst/>
          </a:prstGeom>
          <a:noFill/>
          <a:ln>
            <a:noFill/>
          </a:ln>
        </p:spPr>
      </p:pic>
      <p:sp>
        <p:nvSpPr>
          <p:cNvPr id="297" name="Google Shape;297;p139"/>
          <p:cNvSpPr txBox="1"/>
          <p:nvPr>
            <p:ph idx="1" type="subTitle"/>
          </p:nvPr>
        </p:nvSpPr>
        <p:spPr>
          <a:xfrm>
            <a:off x="7160380" y="211738"/>
            <a:ext cx="1336200" cy="328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b="1" sz="1000"/>
            </a:lvl1pPr>
            <a:lvl2pPr lvl="1" algn="r">
              <a:lnSpc>
                <a:spcPct val="115000"/>
              </a:lnSpc>
              <a:spcBef>
                <a:spcPts val="1600"/>
              </a:spcBef>
              <a:spcAft>
                <a:spcPts val="0"/>
              </a:spcAft>
              <a:buSzPts val="1600"/>
              <a:buNone/>
              <a:defRPr b="1" sz="1000"/>
            </a:lvl2pPr>
            <a:lvl3pPr lvl="2" algn="r">
              <a:lnSpc>
                <a:spcPct val="115000"/>
              </a:lnSpc>
              <a:spcBef>
                <a:spcPts val="1600"/>
              </a:spcBef>
              <a:spcAft>
                <a:spcPts val="0"/>
              </a:spcAft>
              <a:buSzPts val="1400"/>
              <a:buNone/>
              <a:defRPr b="1" sz="1000"/>
            </a:lvl3pPr>
            <a:lvl4pPr lvl="3" algn="r">
              <a:lnSpc>
                <a:spcPct val="115000"/>
              </a:lnSpc>
              <a:spcBef>
                <a:spcPts val="1600"/>
              </a:spcBef>
              <a:spcAft>
                <a:spcPts val="0"/>
              </a:spcAft>
              <a:buSzPts val="1200"/>
              <a:buNone/>
              <a:defRPr b="1" sz="1000"/>
            </a:lvl4pPr>
            <a:lvl5pPr lvl="4" algn="r">
              <a:lnSpc>
                <a:spcPct val="115000"/>
              </a:lnSpc>
              <a:spcBef>
                <a:spcPts val="1600"/>
              </a:spcBef>
              <a:spcAft>
                <a:spcPts val="0"/>
              </a:spcAft>
              <a:buSzPts val="1200"/>
              <a:buNone/>
              <a:defRPr b="1" sz="1000"/>
            </a:lvl5pPr>
            <a:lvl6pPr lvl="5" algn="r">
              <a:lnSpc>
                <a:spcPct val="115000"/>
              </a:lnSpc>
              <a:spcBef>
                <a:spcPts val="1600"/>
              </a:spcBef>
              <a:spcAft>
                <a:spcPts val="0"/>
              </a:spcAft>
              <a:buSzPts val="1200"/>
              <a:buNone/>
              <a:defRPr b="1" sz="1000"/>
            </a:lvl6pPr>
            <a:lvl7pPr lvl="6" algn="r">
              <a:lnSpc>
                <a:spcPct val="115000"/>
              </a:lnSpc>
              <a:spcBef>
                <a:spcPts val="1600"/>
              </a:spcBef>
              <a:spcAft>
                <a:spcPts val="0"/>
              </a:spcAft>
              <a:buSzPts val="1200"/>
              <a:buNone/>
              <a:defRPr b="1" sz="1000"/>
            </a:lvl7pPr>
            <a:lvl8pPr lvl="7" algn="r">
              <a:lnSpc>
                <a:spcPct val="115000"/>
              </a:lnSpc>
              <a:spcBef>
                <a:spcPts val="1600"/>
              </a:spcBef>
              <a:spcAft>
                <a:spcPts val="0"/>
              </a:spcAft>
              <a:buSzPts val="1200"/>
              <a:buNone/>
              <a:defRPr b="1" sz="1000"/>
            </a:lvl8pPr>
            <a:lvl9pPr lvl="8" algn="r">
              <a:lnSpc>
                <a:spcPct val="115000"/>
              </a:lnSpc>
              <a:spcBef>
                <a:spcPts val="1600"/>
              </a:spcBef>
              <a:spcAft>
                <a:spcPts val="1600"/>
              </a:spcAft>
              <a:buSzPts val="1200"/>
              <a:buNone/>
              <a:defRPr b="1" sz="1000"/>
            </a:lvl9pPr>
          </a:lstStyle>
          <a:p/>
        </p:txBody>
      </p:sp>
      <p:sp>
        <p:nvSpPr>
          <p:cNvPr id="298" name="Google Shape;298;p139"/>
          <p:cNvSpPr txBox="1"/>
          <p:nvPr/>
        </p:nvSpPr>
        <p:spPr>
          <a:xfrm>
            <a:off x="4572000" y="4601000"/>
            <a:ext cx="3822300" cy="45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Proxima Nova"/>
              <a:ea typeface="Proxima Nova"/>
              <a:cs typeface="Proxima Nova"/>
              <a:sym typeface="Proxima Nova"/>
            </a:endParaRPr>
          </a:p>
        </p:txBody>
      </p:sp>
      <p:sp>
        <p:nvSpPr>
          <p:cNvPr id="299" name="Google Shape;299;p139"/>
          <p:cNvSpPr txBox="1"/>
          <p:nvPr>
            <p:ph idx="2" type="body"/>
          </p:nvPr>
        </p:nvSpPr>
        <p:spPr>
          <a:xfrm>
            <a:off x="359700" y="1017725"/>
            <a:ext cx="5812500" cy="3601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1">
  <p:cSld name="CUSTOM_1_4">
    <p:spTree>
      <p:nvGrpSpPr>
        <p:cNvPr id="300" name="Shape 300"/>
        <p:cNvGrpSpPr/>
        <p:nvPr/>
      </p:nvGrpSpPr>
      <p:grpSpPr>
        <a:xfrm>
          <a:off x="0" y="0"/>
          <a:ext cx="0" cy="0"/>
          <a:chOff x="0" y="0"/>
          <a:chExt cx="0" cy="0"/>
        </a:xfrm>
      </p:grpSpPr>
      <p:sp>
        <p:nvSpPr>
          <p:cNvPr id="301" name="Google Shape;301;p140"/>
          <p:cNvSpPr txBox="1"/>
          <p:nvPr>
            <p:ph type="title"/>
          </p:nvPr>
        </p:nvSpPr>
        <p:spPr>
          <a:xfrm>
            <a:off x="311700" y="223675"/>
            <a:ext cx="7400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302" name="Google Shape;302;p140"/>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03" name="Google Shape;303;p140"/>
          <p:cNvSpPr txBox="1"/>
          <p:nvPr>
            <p:ph idx="1" type="body"/>
          </p:nvPr>
        </p:nvSpPr>
        <p:spPr>
          <a:xfrm>
            <a:off x="311700" y="1017725"/>
            <a:ext cx="49935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30200" lvl="1" marL="914400" algn="l">
              <a:lnSpc>
                <a:spcPct val="115000"/>
              </a:lnSpc>
              <a:spcBef>
                <a:spcPts val="1600"/>
              </a:spcBef>
              <a:spcAft>
                <a:spcPts val="0"/>
              </a:spcAft>
              <a:buSzPts val="1600"/>
              <a:buFont typeface="Proxima Nova"/>
              <a:buChar char="○"/>
              <a:defRPr>
                <a:latin typeface="Proxima Nova"/>
                <a:ea typeface="Proxima Nova"/>
                <a:cs typeface="Proxima Nova"/>
                <a:sym typeface="Proxima Nova"/>
              </a:defRPr>
            </a:lvl2pPr>
            <a:lvl3pPr indent="-317500" lvl="2" marL="1371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unch" showMasterSp="0">
  <p:cSld name="Thank You Slide_1_1_1_1">
    <p:bg>
      <p:bgPr>
        <a:solidFill>
          <a:srgbClr val="FFFFFF"/>
        </a:solidFill>
      </p:bgPr>
    </p:bg>
    <p:spTree>
      <p:nvGrpSpPr>
        <p:cNvPr id="304" name="Shape 304"/>
        <p:cNvGrpSpPr/>
        <p:nvPr/>
      </p:nvGrpSpPr>
      <p:grpSpPr>
        <a:xfrm>
          <a:off x="0" y="0"/>
          <a:ext cx="0" cy="0"/>
          <a:chOff x="0" y="0"/>
          <a:chExt cx="0" cy="0"/>
        </a:xfrm>
      </p:grpSpPr>
      <p:pic>
        <p:nvPicPr>
          <p:cNvPr id="305" name="Google Shape;305;p141"/>
          <p:cNvPicPr preferRelativeResize="0"/>
          <p:nvPr/>
        </p:nvPicPr>
        <p:blipFill rotWithShape="1">
          <a:blip r:embed="rId2">
            <a:alphaModFix/>
          </a:blip>
          <a:srcRect b="0" l="0" r="0" t="0"/>
          <a:stretch/>
        </p:blipFill>
        <p:spPr>
          <a:xfrm>
            <a:off x="8469250" y="4793524"/>
            <a:ext cx="189675" cy="189675"/>
          </a:xfrm>
          <a:prstGeom prst="rect">
            <a:avLst/>
          </a:prstGeom>
          <a:noFill/>
          <a:ln>
            <a:noFill/>
          </a:ln>
        </p:spPr>
      </p:pic>
      <p:sp>
        <p:nvSpPr>
          <p:cNvPr id="306" name="Google Shape;306;p141"/>
          <p:cNvSpPr txBox="1"/>
          <p:nvPr>
            <p:ph type="title"/>
          </p:nvPr>
        </p:nvSpPr>
        <p:spPr>
          <a:xfrm>
            <a:off x="636600" y="1233250"/>
            <a:ext cx="7327200" cy="4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0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307" name="Google Shape;307;p141"/>
          <p:cNvSpPr txBox="1"/>
          <p:nvPr>
            <p:ph idx="1" type="subTitle"/>
          </p:nvPr>
        </p:nvSpPr>
        <p:spPr>
          <a:xfrm>
            <a:off x="681725" y="3094450"/>
            <a:ext cx="7457700" cy="918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4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1">
  <p:cSld name="CUSTOM_1_3">
    <p:spTree>
      <p:nvGrpSpPr>
        <p:cNvPr id="308" name="Shape 308"/>
        <p:cNvGrpSpPr/>
        <p:nvPr/>
      </p:nvGrpSpPr>
      <p:grpSpPr>
        <a:xfrm>
          <a:off x="0" y="0"/>
          <a:ext cx="0" cy="0"/>
          <a:chOff x="0" y="0"/>
          <a:chExt cx="0" cy="0"/>
        </a:xfrm>
      </p:grpSpPr>
      <p:sp>
        <p:nvSpPr>
          <p:cNvPr id="309" name="Google Shape;309;p142"/>
          <p:cNvSpPr txBox="1"/>
          <p:nvPr>
            <p:ph type="title"/>
          </p:nvPr>
        </p:nvSpPr>
        <p:spPr>
          <a:xfrm>
            <a:off x="311700" y="2236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310" name="Google Shape;310;p142"/>
          <p:cNvSpPr txBox="1"/>
          <p:nvPr>
            <p:ph idx="1" type="body"/>
          </p:nvPr>
        </p:nvSpPr>
        <p:spPr>
          <a:xfrm>
            <a:off x="330600" y="1249850"/>
            <a:ext cx="8345700" cy="2943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311" name="Google Shape;311;p142"/>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1">
  <p:cSld name="TITLE_AND_BODY_1_2_2_2_1_1_1_1_1_1">
    <p:spTree>
      <p:nvGrpSpPr>
        <p:cNvPr id="312" name="Shape 312"/>
        <p:cNvGrpSpPr/>
        <p:nvPr/>
      </p:nvGrpSpPr>
      <p:grpSpPr>
        <a:xfrm>
          <a:off x="0" y="0"/>
          <a:ext cx="0" cy="0"/>
          <a:chOff x="0" y="0"/>
          <a:chExt cx="0" cy="0"/>
        </a:xfrm>
      </p:grpSpPr>
      <p:sp>
        <p:nvSpPr>
          <p:cNvPr id="313" name="Google Shape;313;p143"/>
          <p:cNvSpPr/>
          <p:nvPr/>
        </p:nvSpPr>
        <p:spPr>
          <a:xfrm>
            <a:off x="125" y="50"/>
            <a:ext cx="9144000" cy="659700"/>
          </a:xfrm>
          <a:prstGeom prst="rect">
            <a:avLst/>
          </a:prstGeom>
          <a:solidFill>
            <a:srgbClr val="8618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4" name="Google Shape;314;p143"/>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315" name="Google Shape;315;p143"/>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Discussion: </a:t>
            </a:r>
            <a:endParaRPr b="1" i="0" sz="1800" u="none" cap="none" strike="noStrike">
              <a:solidFill>
                <a:srgbClr val="FFFFFF"/>
              </a:solidFill>
              <a:latin typeface="Proxima Nova"/>
              <a:ea typeface="Proxima Nova"/>
              <a:cs typeface="Proxima Nova"/>
              <a:sym typeface="Proxima Nova"/>
            </a:endParaRPr>
          </a:p>
        </p:txBody>
      </p:sp>
      <p:pic>
        <p:nvPicPr>
          <p:cNvPr id="316" name="Google Shape;316;p143"/>
          <p:cNvPicPr preferRelativeResize="0"/>
          <p:nvPr/>
        </p:nvPicPr>
        <p:blipFill rotWithShape="1">
          <a:blip r:embed="rId2">
            <a:alphaModFix/>
          </a:blip>
          <a:srcRect b="0" l="0" r="0" t="0"/>
          <a:stretch/>
        </p:blipFill>
        <p:spPr>
          <a:xfrm>
            <a:off x="-262001" y="20088"/>
            <a:ext cx="1202582" cy="676453"/>
          </a:xfrm>
          <a:prstGeom prst="rect">
            <a:avLst/>
          </a:prstGeom>
          <a:noFill/>
          <a:ln>
            <a:noFill/>
          </a:ln>
        </p:spPr>
      </p:pic>
      <p:pic>
        <p:nvPicPr>
          <p:cNvPr descr="GA-Cog-900.png" id="317" name="Google Shape;317;p143"/>
          <p:cNvPicPr preferRelativeResize="0"/>
          <p:nvPr/>
        </p:nvPicPr>
        <p:blipFill rotWithShape="1">
          <a:blip r:embed="rId3">
            <a:alphaModFix/>
          </a:blip>
          <a:srcRect b="0" l="0" r="0" t="0"/>
          <a:stretch/>
        </p:blipFill>
        <p:spPr>
          <a:xfrm>
            <a:off x="8392825" y="4622450"/>
            <a:ext cx="284445" cy="284445"/>
          </a:xfrm>
          <a:prstGeom prst="rect">
            <a:avLst/>
          </a:prstGeom>
          <a:noFill/>
          <a:ln>
            <a:noFill/>
          </a:ln>
        </p:spPr>
      </p:pic>
      <p:sp>
        <p:nvSpPr>
          <p:cNvPr id="318" name="Google Shape;318;p143"/>
          <p:cNvSpPr txBox="1"/>
          <p:nvPr>
            <p:ph idx="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19" name="Google Shape;319;p143"/>
          <p:cNvSpPr txBox="1"/>
          <p:nvPr>
            <p:ph type="title"/>
          </p:nvPr>
        </p:nvSpPr>
        <p:spPr>
          <a:xfrm>
            <a:off x="2186914" y="166250"/>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20" name="Google Shape;320;p143"/>
          <p:cNvSpPr txBox="1"/>
          <p:nvPr>
            <p:ph idx="1" type="body"/>
          </p:nvPr>
        </p:nvSpPr>
        <p:spPr>
          <a:xfrm>
            <a:off x="271800" y="1143000"/>
            <a:ext cx="86223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6_2">
    <p:spTree>
      <p:nvGrpSpPr>
        <p:cNvPr id="321" name="Shape 321"/>
        <p:cNvGrpSpPr/>
        <p:nvPr/>
      </p:nvGrpSpPr>
      <p:grpSpPr>
        <a:xfrm>
          <a:off x="0" y="0"/>
          <a:ext cx="0" cy="0"/>
          <a:chOff x="0" y="0"/>
          <a:chExt cx="0" cy="0"/>
        </a:xfrm>
      </p:grpSpPr>
      <p:sp>
        <p:nvSpPr>
          <p:cNvPr id="322" name="Google Shape;322;p1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pic>
        <p:nvPicPr>
          <p:cNvPr descr="GA-Cog-900.png" id="323" name="Google Shape;323;p144"/>
          <p:cNvPicPr preferRelativeResize="0"/>
          <p:nvPr/>
        </p:nvPicPr>
        <p:blipFill rotWithShape="1">
          <a:blip r:embed="rId2">
            <a:alphaModFix/>
          </a:blip>
          <a:srcRect b="0" l="0" r="0" t="0"/>
          <a:stretch/>
        </p:blipFill>
        <p:spPr>
          <a:xfrm>
            <a:off x="8392825" y="4622450"/>
            <a:ext cx="316051" cy="316051"/>
          </a:xfrm>
          <a:prstGeom prst="rect">
            <a:avLst/>
          </a:prstGeom>
          <a:noFill/>
          <a:ln>
            <a:noFill/>
          </a:ln>
        </p:spPr>
      </p:pic>
      <p:sp>
        <p:nvSpPr>
          <p:cNvPr id="324" name="Google Shape;324;p14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44"/>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2 1 1 1 1 4">
  <p:cSld name="TITLE_AND_BODY_1_2_1_3_1_2_2_1_1_1_1_4">
    <p:spTree>
      <p:nvGrpSpPr>
        <p:cNvPr id="326" name="Shape 326"/>
        <p:cNvGrpSpPr/>
        <p:nvPr/>
      </p:nvGrpSpPr>
      <p:grpSpPr>
        <a:xfrm>
          <a:off x="0" y="0"/>
          <a:ext cx="0" cy="0"/>
          <a:chOff x="0" y="0"/>
          <a:chExt cx="0" cy="0"/>
        </a:xfrm>
      </p:grpSpPr>
      <p:pic>
        <p:nvPicPr>
          <p:cNvPr id="327" name="Google Shape;327;p145"/>
          <p:cNvPicPr preferRelativeResize="0"/>
          <p:nvPr/>
        </p:nvPicPr>
        <p:blipFill rotWithShape="1">
          <a:blip r:embed="rId2">
            <a:alphaModFix/>
          </a:blip>
          <a:srcRect b="0" l="0" r="0" t="0"/>
          <a:stretch/>
        </p:blipFill>
        <p:spPr>
          <a:xfrm>
            <a:off x="-70287" y="-28700"/>
            <a:ext cx="9284573" cy="5200899"/>
          </a:xfrm>
          <a:prstGeom prst="rect">
            <a:avLst/>
          </a:prstGeom>
          <a:noFill/>
          <a:ln>
            <a:noFill/>
          </a:ln>
        </p:spPr>
      </p:pic>
      <p:sp>
        <p:nvSpPr>
          <p:cNvPr id="328" name="Google Shape;328;p14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29" name="Google Shape;329;p145"/>
          <p:cNvSpPr txBox="1"/>
          <p:nvPr>
            <p:ph type="title"/>
          </p:nvPr>
        </p:nvSpPr>
        <p:spPr>
          <a:xfrm>
            <a:off x="368250" y="346800"/>
            <a:ext cx="8407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1">
  <p:cSld name="BLANK_2_1">
    <p:spTree>
      <p:nvGrpSpPr>
        <p:cNvPr id="330" name="Shape 330"/>
        <p:cNvGrpSpPr/>
        <p:nvPr/>
      </p:nvGrpSpPr>
      <p:grpSpPr>
        <a:xfrm>
          <a:off x="0" y="0"/>
          <a:ext cx="0" cy="0"/>
          <a:chOff x="0" y="0"/>
          <a:chExt cx="0" cy="0"/>
        </a:xfrm>
      </p:grpSpPr>
      <p:sp>
        <p:nvSpPr>
          <p:cNvPr id="331" name="Google Shape;331;p146"/>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46"/>
          <p:cNvSpPr txBox="1"/>
          <p:nvPr>
            <p:ph idx="1" type="body"/>
          </p:nvPr>
        </p:nvSpPr>
        <p:spPr>
          <a:xfrm>
            <a:off x="495425" y="1084200"/>
            <a:ext cx="7332300" cy="294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333" name="Google Shape;333;p146"/>
          <p:cNvSpPr txBox="1"/>
          <p:nvPr>
            <p:ph type="title"/>
          </p:nvPr>
        </p:nvSpPr>
        <p:spPr>
          <a:xfrm>
            <a:off x="2027525" y="166250"/>
            <a:ext cx="56013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334" name="Google Shape;334;p146"/>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Real Cases: </a:t>
            </a:r>
            <a:endParaRPr b="1" i="0" sz="1800" u="none" cap="none" strike="noStrike">
              <a:solidFill>
                <a:srgbClr val="000000"/>
              </a:solidFill>
              <a:latin typeface="Proxima Nova"/>
              <a:ea typeface="Proxima Nova"/>
              <a:cs typeface="Proxima Nova"/>
              <a:sym typeface="Proxima Nova"/>
            </a:endParaRPr>
          </a:p>
        </p:txBody>
      </p:sp>
      <p:pic>
        <p:nvPicPr>
          <p:cNvPr id="335" name="Google Shape;335;p146"/>
          <p:cNvPicPr preferRelativeResize="0"/>
          <p:nvPr/>
        </p:nvPicPr>
        <p:blipFill rotWithShape="1">
          <a:blip r:embed="rId2">
            <a:alphaModFix/>
          </a:blip>
          <a:srcRect b="15782" l="0" r="0" t="0"/>
          <a:stretch/>
        </p:blipFill>
        <p:spPr>
          <a:xfrm>
            <a:off x="68925" y="50"/>
            <a:ext cx="640384" cy="659700"/>
          </a:xfrm>
          <a:prstGeom prst="rect">
            <a:avLst/>
          </a:prstGeom>
          <a:noFill/>
          <a:ln>
            <a:noFill/>
          </a:ln>
        </p:spPr>
      </p:pic>
      <p:sp>
        <p:nvSpPr>
          <p:cNvPr id="336" name="Google Shape;336;p146"/>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spTree>
      <p:nvGrpSpPr>
        <p:cNvPr id="27" name="Shape 27"/>
        <p:cNvGrpSpPr/>
        <p:nvPr/>
      </p:nvGrpSpPr>
      <p:grpSpPr>
        <a:xfrm>
          <a:off x="0" y="0"/>
          <a:ext cx="0" cy="0"/>
          <a:chOff x="0" y="0"/>
          <a:chExt cx="0" cy="0"/>
        </a:xfrm>
      </p:grpSpPr>
      <p:sp>
        <p:nvSpPr>
          <p:cNvPr id="28" name="Google Shape;2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scussion Prompt">
  <p:cSld name="TITLE_AND_BODY_1_2_2_2_1_1_1_1_1_2">
    <p:spTree>
      <p:nvGrpSpPr>
        <p:cNvPr id="337" name="Shape 337"/>
        <p:cNvGrpSpPr/>
        <p:nvPr/>
      </p:nvGrpSpPr>
      <p:grpSpPr>
        <a:xfrm>
          <a:off x="0" y="0"/>
          <a:ext cx="0" cy="0"/>
          <a:chOff x="0" y="0"/>
          <a:chExt cx="0" cy="0"/>
        </a:xfrm>
      </p:grpSpPr>
      <p:sp>
        <p:nvSpPr>
          <p:cNvPr id="338" name="Google Shape;338;p147"/>
          <p:cNvSpPr/>
          <p:nvPr/>
        </p:nvSpPr>
        <p:spPr>
          <a:xfrm>
            <a:off x="125" y="50"/>
            <a:ext cx="9144000" cy="914400"/>
          </a:xfrm>
          <a:prstGeom prst="rect">
            <a:avLst/>
          </a:prstGeom>
          <a:solidFill>
            <a:srgbClr val="710F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47"/>
          <p:cNvSpPr txBox="1"/>
          <p:nvPr>
            <p:ph idx="12" type="sldNum"/>
          </p:nvPr>
        </p:nvSpPr>
        <p:spPr>
          <a:xfrm>
            <a:off x="-51366" y="474990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340" name="Google Shape;340;p147"/>
          <p:cNvSpPr txBox="1"/>
          <p:nvPr>
            <p:ph idx="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41" name="Google Shape;341;p147"/>
          <p:cNvSpPr txBox="1"/>
          <p:nvPr>
            <p:ph idx="1" type="body"/>
          </p:nvPr>
        </p:nvSpPr>
        <p:spPr>
          <a:xfrm>
            <a:off x="347547" y="1093925"/>
            <a:ext cx="49935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30200" lvl="1" marL="914400" algn="l">
              <a:lnSpc>
                <a:spcPct val="115000"/>
              </a:lnSpc>
              <a:spcBef>
                <a:spcPts val="1600"/>
              </a:spcBef>
              <a:spcAft>
                <a:spcPts val="0"/>
              </a:spcAft>
              <a:buSzPts val="1600"/>
              <a:buFont typeface="Proxima Nova"/>
              <a:buChar char="○"/>
              <a:defRPr>
                <a:latin typeface="Proxima Nova"/>
                <a:ea typeface="Proxima Nova"/>
                <a:cs typeface="Proxima Nova"/>
                <a:sym typeface="Proxima Nova"/>
              </a:defRPr>
            </a:lvl2pPr>
            <a:lvl3pPr indent="-317500" lvl="2" marL="1371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a:latin typeface="Proxima Nova"/>
                <a:ea typeface="Proxima Nova"/>
                <a:cs typeface="Proxima Nova"/>
                <a:sym typeface="Proxima Nova"/>
              </a:defRPr>
            </a:lvl9pPr>
          </a:lstStyle>
          <a:p/>
        </p:txBody>
      </p:sp>
      <p:sp>
        <p:nvSpPr>
          <p:cNvPr id="342" name="Google Shape;342;p147"/>
          <p:cNvSpPr txBox="1"/>
          <p:nvPr>
            <p:ph type="title"/>
          </p:nvPr>
        </p:nvSpPr>
        <p:spPr>
          <a:xfrm>
            <a:off x="2100212" y="359291"/>
            <a:ext cx="58767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43" name="Google Shape;343;p147"/>
          <p:cNvSpPr txBox="1"/>
          <p:nvPr/>
        </p:nvSpPr>
        <p:spPr>
          <a:xfrm>
            <a:off x="140850" y="359286"/>
            <a:ext cx="29013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Oswald"/>
                <a:ea typeface="Oswald"/>
                <a:cs typeface="Oswald"/>
                <a:sym typeface="Oswald"/>
              </a:rPr>
              <a:t>LET’S DISCUSS: </a:t>
            </a:r>
            <a:endParaRPr b="1" i="0" sz="2400" u="none" cap="none" strike="noStrike">
              <a:solidFill>
                <a:srgbClr val="FFFFFF"/>
              </a:solidFill>
              <a:latin typeface="Oswald"/>
              <a:ea typeface="Oswald"/>
              <a:cs typeface="Oswald"/>
              <a:sym typeface="Oswa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3">
  <p:cSld name="CUSTOM_1_5">
    <p:spTree>
      <p:nvGrpSpPr>
        <p:cNvPr id="344" name="Shape 344"/>
        <p:cNvGrpSpPr/>
        <p:nvPr/>
      </p:nvGrpSpPr>
      <p:grpSpPr>
        <a:xfrm>
          <a:off x="0" y="0"/>
          <a:ext cx="0" cy="0"/>
          <a:chOff x="0" y="0"/>
          <a:chExt cx="0" cy="0"/>
        </a:xfrm>
      </p:grpSpPr>
      <p:sp>
        <p:nvSpPr>
          <p:cNvPr id="345" name="Google Shape;345;p148"/>
          <p:cNvSpPr txBox="1"/>
          <p:nvPr>
            <p:ph idx="1" type="subTitle"/>
          </p:nvPr>
        </p:nvSpPr>
        <p:spPr>
          <a:xfrm>
            <a:off x="347547" y="129425"/>
            <a:ext cx="7767000" cy="328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000">
                <a:latin typeface="Oswald"/>
                <a:ea typeface="Oswald"/>
                <a:cs typeface="Oswald"/>
                <a:sym typeface="Oswald"/>
              </a:defRPr>
            </a:lvl1pPr>
            <a:lvl2pPr lvl="1" algn="l">
              <a:lnSpc>
                <a:spcPct val="115000"/>
              </a:lnSpc>
              <a:spcBef>
                <a:spcPts val="1600"/>
              </a:spcBef>
              <a:spcAft>
                <a:spcPts val="0"/>
              </a:spcAft>
              <a:buSzPts val="1600"/>
              <a:buNone/>
              <a:defRPr b="1" sz="1000"/>
            </a:lvl2pPr>
            <a:lvl3pPr lvl="2" algn="l">
              <a:lnSpc>
                <a:spcPct val="115000"/>
              </a:lnSpc>
              <a:spcBef>
                <a:spcPts val="1600"/>
              </a:spcBef>
              <a:spcAft>
                <a:spcPts val="0"/>
              </a:spcAft>
              <a:buSzPts val="1400"/>
              <a:buNone/>
              <a:defRPr b="1" sz="1000"/>
            </a:lvl3pPr>
            <a:lvl4pPr lvl="3" algn="l">
              <a:lnSpc>
                <a:spcPct val="115000"/>
              </a:lnSpc>
              <a:spcBef>
                <a:spcPts val="1600"/>
              </a:spcBef>
              <a:spcAft>
                <a:spcPts val="0"/>
              </a:spcAft>
              <a:buSzPts val="1200"/>
              <a:buNone/>
              <a:defRPr b="1" sz="1000"/>
            </a:lvl4pPr>
            <a:lvl5pPr lvl="4" algn="l">
              <a:lnSpc>
                <a:spcPct val="115000"/>
              </a:lnSpc>
              <a:spcBef>
                <a:spcPts val="1600"/>
              </a:spcBef>
              <a:spcAft>
                <a:spcPts val="0"/>
              </a:spcAft>
              <a:buSzPts val="1200"/>
              <a:buNone/>
              <a:defRPr b="1" sz="1000"/>
            </a:lvl5pPr>
            <a:lvl6pPr lvl="5" algn="l">
              <a:lnSpc>
                <a:spcPct val="115000"/>
              </a:lnSpc>
              <a:spcBef>
                <a:spcPts val="1600"/>
              </a:spcBef>
              <a:spcAft>
                <a:spcPts val="0"/>
              </a:spcAft>
              <a:buSzPts val="1200"/>
              <a:buNone/>
              <a:defRPr b="1" sz="1000"/>
            </a:lvl6pPr>
            <a:lvl7pPr lvl="6" algn="l">
              <a:lnSpc>
                <a:spcPct val="115000"/>
              </a:lnSpc>
              <a:spcBef>
                <a:spcPts val="1600"/>
              </a:spcBef>
              <a:spcAft>
                <a:spcPts val="0"/>
              </a:spcAft>
              <a:buSzPts val="1200"/>
              <a:buNone/>
              <a:defRPr b="1" sz="1000"/>
            </a:lvl7pPr>
            <a:lvl8pPr lvl="7" algn="l">
              <a:lnSpc>
                <a:spcPct val="115000"/>
              </a:lnSpc>
              <a:spcBef>
                <a:spcPts val="1600"/>
              </a:spcBef>
              <a:spcAft>
                <a:spcPts val="0"/>
              </a:spcAft>
              <a:buSzPts val="1200"/>
              <a:buNone/>
              <a:defRPr b="1" sz="1000"/>
            </a:lvl8pPr>
            <a:lvl9pPr lvl="8" algn="l">
              <a:lnSpc>
                <a:spcPct val="115000"/>
              </a:lnSpc>
              <a:spcBef>
                <a:spcPts val="1600"/>
              </a:spcBef>
              <a:spcAft>
                <a:spcPts val="1600"/>
              </a:spcAft>
              <a:buSzPts val="1200"/>
              <a:buNone/>
              <a:defRPr b="1" sz="1000"/>
            </a:lvl9pPr>
          </a:lstStyle>
          <a:p/>
        </p:txBody>
      </p:sp>
      <p:sp>
        <p:nvSpPr>
          <p:cNvPr id="346" name="Google Shape;346;p148"/>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47" name="Google Shape;347;p148"/>
          <p:cNvSpPr txBox="1"/>
          <p:nvPr>
            <p:ph type="title"/>
          </p:nvPr>
        </p:nvSpPr>
        <p:spPr>
          <a:xfrm>
            <a:off x="347547" y="445025"/>
            <a:ext cx="7876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600"/>
              <a:buFont typeface="Oswald"/>
              <a:buNone/>
              <a:defRPr b="1" sz="2600">
                <a:solidFill>
                  <a:schemeClr val="dk1"/>
                </a:solidFill>
                <a:latin typeface="Oswald"/>
                <a:ea typeface="Oswald"/>
                <a:cs typeface="Oswald"/>
                <a:sym typeface="Oswald"/>
              </a:defRPr>
            </a:lvl1pPr>
            <a:lvl2pPr lvl="1"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lvl="2"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lvl="3"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lvl="4"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lvl="5"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lvl="6"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lvl="7"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lvl="8" algn="l">
              <a:lnSpc>
                <a:spcPct val="100000"/>
              </a:lnSpc>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348" name="Google Shape;348;p148"/>
          <p:cNvSpPr txBox="1"/>
          <p:nvPr>
            <p:ph idx="2" type="body"/>
          </p:nvPr>
        </p:nvSpPr>
        <p:spPr>
          <a:xfrm>
            <a:off x="347547" y="1093925"/>
            <a:ext cx="49935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Font typeface="Proxima Nova"/>
              <a:buChar char="●"/>
              <a:defRPr sz="2200">
                <a:latin typeface="Proxima Nova"/>
                <a:ea typeface="Proxima Nova"/>
                <a:cs typeface="Proxima Nova"/>
                <a:sym typeface="Proxima Nova"/>
              </a:defRPr>
            </a:lvl1pPr>
            <a:lvl2pPr indent="-368300" lvl="1" marL="9144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2pPr>
            <a:lvl3pPr indent="-368300" lvl="2" marL="13716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3pPr>
            <a:lvl4pPr indent="-368300" lvl="3" marL="18288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4pPr>
            <a:lvl5pPr indent="-368300" lvl="4" marL="22860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5pPr>
            <a:lvl6pPr indent="-368300" lvl="5" marL="27432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6pPr>
            <a:lvl7pPr indent="-368300" lvl="6" marL="32004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7pPr>
            <a:lvl8pPr indent="-368300" lvl="7" marL="3657600" algn="l">
              <a:lnSpc>
                <a:spcPct val="115000"/>
              </a:lnSpc>
              <a:spcBef>
                <a:spcPts val="1600"/>
              </a:spcBef>
              <a:spcAft>
                <a:spcPts val="0"/>
              </a:spcAft>
              <a:buSzPts val="2200"/>
              <a:buFont typeface="Proxima Nova"/>
              <a:buChar char="○"/>
              <a:defRPr sz="2200">
                <a:latin typeface="Proxima Nova"/>
                <a:ea typeface="Proxima Nova"/>
                <a:cs typeface="Proxima Nova"/>
                <a:sym typeface="Proxima Nova"/>
              </a:defRPr>
            </a:lvl8pPr>
            <a:lvl9pPr indent="-368300" lvl="8" marL="4114800" algn="l">
              <a:lnSpc>
                <a:spcPct val="115000"/>
              </a:lnSpc>
              <a:spcBef>
                <a:spcPts val="1600"/>
              </a:spcBef>
              <a:spcAft>
                <a:spcPts val="1600"/>
              </a:spcAft>
              <a:buSzPts val="2200"/>
              <a:buFont typeface="Proxima Nova"/>
              <a:buChar char="■"/>
              <a:defRPr sz="2200">
                <a:latin typeface="Proxima Nova"/>
                <a:ea typeface="Proxima Nova"/>
                <a:cs typeface="Proxima Nova"/>
                <a:sym typeface="Proxima Nova"/>
              </a:defRPr>
            </a:lvl9pPr>
          </a:lstStyle>
          <a:p/>
        </p:txBody>
      </p:sp>
      <p:cxnSp>
        <p:nvCxnSpPr>
          <p:cNvPr id="349" name="Google Shape;349;p148"/>
          <p:cNvCxnSpPr/>
          <p:nvPr/>
        </p:nvCxnSpPr>
        <p:spPr>
          <a:xfrm>
            <a:off x="443903" y="426575"/>
            <a:ext cx="544200" cy="0"/>
          </a:xfrm>
          <a:prstGeom prst="straightConnector1">
            <a:avLst/>
          </a:prstGeom>
          <a:noFill/>
          <a:ln cap="flat" cmpd="sng" w="76200">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5">
  <p:cSld name="TITLE_1_1_1_1_1">
    <p:spTree>
      <p:nvGrpSpPr>
        <p:cNvPr id="350" name="Shape 350"/>
        <p:cNvGrpSpPr/>
        <p:nvPr/>
      </p:nvGrpSpPr>
      <p:grpSpPr>
        <a:xfrm>
          <a:off x="0" y="0"/>
          <a:ext cx="0" cy="0"/>
          <a:chOff x="0" y="0"/>
          <a:chExt cx="0" cy="0"/>
        </a:xfrm>
      </p:grpSpPr>
      <p:sp>
        <p:nvSpPr>
          <p:cNvPr id="351" name="Google Shape;351;p149"/>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352" name="Google Shape;352;p149"/>
          <p:cNvPicPr preferRelativeResize="0"/>
          <p:nvPr/>
        </p:nvPicPr>
        <p:blipFill rotWithShape="1">
          <a:blip r:embed="rId2">
            <a:alphaModFix/>
          </a:blip>
          <a:srcRect b="32608" l="0" r="989" t="9958"/>
          <a:stretch/>
        </p:blipFill>
        <p:spPr>
          <a:xfrm>
            <a:off x="576300" y="1403150"/>
            <a:ext cx="8032499" cy="3107676"/>
          </a:xfrm>
          <a:prstGeom prst="rect">
            <a:avLst/>
          </a:prstGeom>
          <a:noFill/>
          <a:ln>
            <a:noFill/>
          </a:ln>
        </p:spPr>
      </p:pic>
      <p:sp>
        <p:nvSpPr>
          <p:cNvPr id="353" name="Google Shape;353;p149"/>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BLANK_3">
    <p:spTree>
      <p:nvGrpSpPr>
        <p:cNvPr id="354" name="Shape 35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2">
  <p:cSld name="CUSTOM_1_5_1">
    <p:spTree>
      <p:nvGrpSpPr>
        <p:cNvPr id="355" name="Shape 355"/>
        <p:cNvGrpSpPr/>
        <p:nvPr/>
      </p:nvGrpSpPr>
      <p:grpSpPr>
        <a:xfrm>
          <a:off x="0" y="0"/>
          <a:ext cx="0" cy="0"/>
          <a:chOff x="0" y="0"/>
          <a:chExt cx="0" cy="0"/>
        </a:xfrm>
      </p:grpSpPr>
      <p:sp>
        <p:nvSpPr>
          <p:cNvPr id="356" name="Google Shape;356;p15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357" name="Google Shape;357;p15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51"/>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359" name="Google Shape;359;p15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algn="l">
              <a:lnSpc>
                <a:spcPct val="115000"/>
              </a:lnSpc>
              <a:spcBef>
                <a:spcPts val="0"/>
              </a:spcBef>
              <a:spcAft>
                <a:spcPts val="0"/>
              </a:spcAft>
              <a:buSzPts val="900"/>
              <a:buFont typeface="Arial"/>
              <a:buChar char="●"/>
              <a:defRPr sz="900">
                <a:latin typeface="Arial"/>
                <a:ea typeface="Arial"/>
                <a:cs typeface="Arial"/>
                <a:sym typeface="Arial"/>
              </a:defRPr>
            </a:lvl1pPr>
            <a:lvl2pPr indent="-285750" lvl="1" marL="914400" algn="l">
              <a:lnSpc>
                <a:spcPct val="115000"/>
              </a:lnSpc>
              <a:spcBef>
                <a:spcPts val="0"/>
              </a:spcBef>
              <a:spcAft>
                <a:spcPts val="0"/>
              </a:spcAft>
              <a:buSzPts val="900"/>
              <a:buFont typeface="Arial"/>
              <a:buChar char="○"/>
              <a:defRPr sz="900">
                <a:latin typeface="Arial"/>
                <a:ea typeface="Arial"/>
                <a:cs typeface="Arial"/>
                <a:sym typeface="Arial"/>
              </a:defRPr>
            </a:lvl2pPr>
            <a:lvl3pPr indent="-285750" lvl="2" marL="1371600" algn="l">
              <a:lnSpc>
                <a:spcPct val="115000"/>
              </a:lnSpc>
              <a:spcBef>
                <a:spcPts val="0"/>
              </a:spcBef>
              <a:spcAft>
                <a:spcPts val="0"/>
              </a:spcAft>
              <a:buSzPts val="900"/>
              <a:buFont typeface="Arial"/>
              <a:buChar char="■"/>
              <a:defRPr sz="900">
                <a:latin typeface="Arial"/>
                <a:ea typeface="Arial"/>
                <a:cs typeface="Arial"/>
                <a:sym typeface="Arial"/>
              </a:defRPr>
            </a:lvl3pPr>
            <a:lvl4pPr indent="-285750" lvl="3" marL="1828800" algn="l">
              <a:lnSpc>
                <a:spcPct val="115000"/>
              </a:lnSpc>
              <a:spcBef>
                <a:spcPts val="0"/>
              </a:spcBef>
              <a:spcAft>
                <a:spcPts val="0"/>
              </a:spcAft>
              <a:buSzPts val="900"/>
              <a:buFont typeface="Arial"/>
              <a:buChar char="●"/>
              <a:defRPr sz="900">
                <a:latin typeface="Arial"/>
                <a:ea typeface="Arial"/>
                <a:cs typeface="Arial"/>
                <a:sym typeface="Arial"/>
              </a:defRPr>
            </a:lvl4pPr>
            <a:lvl5pPr indent="-285750" lvl="4" marL="2286000" algn="l">
              <a:lnSpc>
                <a:spcPct val="115000"/>
              </a:lnSpc>
              <a:spcBef>
                <a:spcPts val="0"/>
              </a:spcBef>
              <a:spcAft>
                <a:spcPts val="0"/>
              </a:spcAft>
              <a:buSzPts val="900"/>
              <a:buFont typeface="Arial"/>
              <a:buChar char="○"/>
              <a:defRPr sz="900">
                <a:latin typeface="Arial"/>
                <a:ea typeface="Arial"/>
                <a:cs typeface="Arial"/>
                <a:sym typeface="Arial"/>
              </a:defRPr>
            </a:lvl5pPr>
            <a:lvl6pPr indent="-285750" lvl="5" marL="2743200" algn="l">
              <a:lnSpc>
                <a:spcPct val="115000"/>
              </a:lnSpc>
              <a:spcBef>
                <a:spcPts val="0"/>
              </a:spcBef>
              <a:spcAft>
                <a:spcPts val="0"/>
              </a:spcAft>
              <a:buSzPts val="900"/>
              <a:buFont typeface="Arial"/>
              <a:buChar char="■"/>
              <a:defRPr sz="900">
                <a:latin typeface="Arial"/>
                <a:ea typeface="Arial"/>
                <a:cs typeface="Arial"/>
                <a:sym typeface="Arial"/>
              </a:defRPr>
            </a:lvl6pPr>
            <a:lvl7pPr indent="-285750" lvl="6" marL="3200400" algn="l">
              <a:lnSpc>
                <a:spcPct val="115000"/>
              </a:lnSpc>
              <a:spcBef>
                <a:spcPts val="0"/>
              </a:spcBef>
              <a:spcAft>
                <a:spcPts val="0"/>
              </a:spcAft>
              <a:buSzPts val="900"/>
              <a:buFont typeface="Arial"/>
              <a:buChar char="●"/>
              <a:defRPr sz="900">
                <a:latin typeface="Arial"/>
                <a:ea typeface="Arial"/>
                <a:cs typeface="Arial"/>
                <a:sym typeface="Arial"/>
              </a:defRPr>
            </a:lvl7pPr>
            <a:lvl8pPr indent="-285750" lvl="7" marL="3657600" algn="l">
              <a:lnSpc>
                <a:spcPct val="115000"/>
              </a:lnSpc>
              <a:spcBef>
                <a:spcPts val="0"/>
              </a:spcBef>
              <a:spcAft>
                <a:spcPts val="0"/>
              </a:spcAft>
              <a:buSzPts val="900"/>
              <a:buFont typeface="Arial"/>
              <a:buChar char="○"/>
              <a:defRPr sz="900">
                <a:latin typeface="Arial"/>
                <a:ea typeface="Arial"/>
                <a:cs typeface="Arial"/>
                <a:sym typeface="Arial"/>
              </a:defRPr>
            </a:lvl8pPr>
            <a:lvl9pPr indent="-285750" lvl="8" marL="4114800" algn="l">
              <a:lnSpc>
                <a:spcPct val="115000"/>
              </a:lnSpc>
              <a:spcBef>
                <a:spcPts val="0"/>
              </a:spcBef>
              <a:spcAft>
                <a:spcPts val="0"/>
              </a:spcAft>
              <a:buSzPts val="900"/>
              <a:buFont typeface="Arial"/>
              <a:buChar char="■"/>
              <a:defRPr sz="900">
                <a:latin typeface="Arial"/>
                <a:ea typeface="Arial"/>
                <a:cs typeface="Arial"/>
                <a:sym typeface="Arial"/>
              </a:defRPr>
            </a:lvl9pPr>
          </a:lstStyle>
          <a:p/>
        </p:txBody>
      </p:sp>
      <p:sp>
        <p:nvSpPr>
          <p:cNvPr id="360" name="Google Shape;360;p15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5">
  <p:cSld name="TITLE_1_1_1_1_1">
    <p:spTree>
      <p:nvGrpSpPr>
        <p:cNvPr id="366" name="Shape 366"/>
        <p:cNvGrpSpPr/>
        <p:nvPr/>
      </p:nvGrpSpPr>
      <p:grpSpPr>
        <a:xfrm>
          <a:off x="0" y="0"/>
          <a:ext cx="0" cy="0"/>
          <a:chOff x="0" y="0"/>
          <a:chExt cx="0" cy="0"/>
        </a:xfrm>
      </p:grpSpPr>
      <p:sp>
        <p:nvSpPr>
          <p:cNvPr id="367" name="Google Shape;367;p38"/>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368" name="Google Shape;368;p38"/>
          <p:cNvPicPr preferRelativeResize="0"/>
          <p:nvPr/>
        </p:nvPicPr>
        <p:blipFill rotWithShape="1">
          <a:blip r:embed="rId2">
            <a:alphaModFix/>
          </a:blip>
          <a:srcRect b="32608" l="0" r="989" t="9958"/>
          <a:stretch/>
        </p:blipFill>
        <p:spPr>
          <a:xfrm>
            <a:off x="576300" y="1403150"/>
            <a:ext cx="8032499" cy="3107676"/>
          </a:xfrm>
          <a:prstGeom prst="rect">
            <a:avLst/>
          </a:prstGeom>
          <a:noFill/>
          <a:ln>
            <a:noFill/>
          </a:ln>
        </p:spPr>
      </p:pic>
      <p:sp>
        <p:nvSpPr>
          <p:cNvPr id="369" name="Google Shape;369;p38"/>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0" name="Shape 370"/>
        <p:cNvGrpSpPr/>
        <p:nvPr/>
      </p:nvGrpSpPr>
      <p:grpSpPr>
        <a:xfrm>
          <a:off x="0" y="0"/>
          <a:ext cx="0" cy="0"/>
          <a:chOff x="0" y="0"/>
          <a:chExt cx="0" cy="0"/>
        </a:xfrm>
      </p:grpSpPr>
      <p:sp>
        <p:nvSpPr>
          <p:cNvPr id="371" name="Google Shape;371;p72"/>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72"/>
          <p:cNvSpPr txBox="1"/>
          <p:nvPr>
            <p:ph type="ctrTitle"/>
          </p:nvPr>
        </p:nvSpPr>
        <p:spPr>
          <a:xfrm>
            <a:off x="844200" y="2724825"/>
            <a:ext cx="77211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b="0" sz="24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pic>
        <p:nvPicPr>
          <p:cNvPr id="373" name="Google Shape;373;p72"/>
          <p:cNvPicPr preferRelativeResize="0"/>
          <p:nvPr/>
        </p:nvPicPr>
        <p:blipFill rotWithShape="1">
          <a:blip r:embed="rId2">
            <a:alphaModFix/>
          </a:blip>
          <a:srcRect b="0" l="0" r="0" t="0"/>
          <a:stretch/>
        </p:blipFill>
        <p:spPr>
          <a:xfrm>
            <a:off x="259825" y="1927831"/>
            <a:ext cx="3924450" cy="740292"/>
          </a:xfrm>
          <a:prstGeom prst="rect">
            <a:avLst/>
          </a:prstGeom>
          <a:noFill/>
          <a:ln>
            <a:noFill/>
          </a:ln>
        </p:spPr>
      </p:pic>
      <p:sp>
        <p:nvSpPr>
          <p:cNvPr id="374" name="Google Shape;374;p72"/>
          <p:cNvSpPr/>
          <p:nvPr/>
        </p:nvSpPr>
        <p:spPr>
          <a:xfrm>
            <a:off x="953525" y="2678475"/>
            <a:ext cx="7654200" cy="360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p:txBody>
      </p:sp>
      <p:sp>
        <p:nvSpPr>
          <p:cNvPr id="375" name="Google Shape;375;p72"/>
          <p:cNvSpPr txBox="1"/>
          <p:nvPr>
            <p:ph idx="2" type="ctrTitle"/>
          </p:nvPr>
        </p:nvSpPr>
        <p:spPr>
          <a:xfrm>
            <a:off x="953525" y="4369200"/>
            <a:ext cx="3011400" cy="36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b="0" sz="14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extLst>
    <p:ext uri="{DCECCB84-F9BA-43D5-87BE-67443E8EF086}">
      <p15:sldGuideLst>
        <p15:guide id="1" orient="horz" pos="2952">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lt">
  <p:cSld name="TITLE_4">
    <p:spTree>
      <p:nvGrpSpPr>
        <p:cNvPr id="376" name="Shape 376"/>
        <p:cNvGrpSpPr/>
        <p:nvPr/>
      </p:nvGrpSpPr>
      <p:grpSpPr>
        <a:xfrm>
          <a:off x="0" y="0"/>
          <a:ext cx="0" cy="0"/>
          <a:chOff x="0" y="0"/>
          <a:chExt cx="0" cy="0"/>
        </a:xfrm>
      </p:grpSpPr>
      <p:sp>
        <p:nvSpPr>
          <p:cNvPr id="377" name="Google Shape;377;p73"/>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3"/>
          <p:cNvSpPr txBox="1"/>
          <p:nvPr>
            <p:ph type="ctrTitle"/>
          </p:nvPr>
        </p:nvSpPr>
        <p:spPr>
          <a:xfrm>
            <a:off x="457200" y="1993850"/>
            <a:ext cx="6533700" cy="151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379" name="Google Shape;379;p73"/>
          <p:cNvSpPr txBox="1"/>
          <p:nvPr>
            <p:ph idx="2" type="ctrTitle"/>
          </p:nvPr>
        </p:nvSpPr>
        <p:spPr>
          <a:xfrm>
            <a:off x="495450" y="1384625"/>
            <a:ext cx="8270700" cy="54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b="0"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80" name="Google Shape;380;p73"/>
          <p:cNvSpPr/>
          <p:nvPr/>
        </p:nvSpPr>
        <p:spPr>
          <a:xfrm>
            <a:off x="587675" y="1844232"/>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p73"/>
          <p:cNvPicPr preferRelativeResize="0"/>
          <p:nvPr/>
        </p:nvPicPr>
        <p:blipFill rotWithShape="1">
          <a:blip r:embed="rId2">
            <a:alphaModFix/>
          </a:blip>
          <a:srcRect b="15460" l="0" r="17558" t="0"/>
          <a:stretch/>
        </p:blipFill>
        <p:spPr>
          <a:xfrm>
            <a:off x="5781175" y="2111225"/>
            <a:ext cx="3405651" cy="3070125"/>
          </a:xfrm>
          <a:prstGeom prst="rect">
            <a:avLst/>
          </a:prstGeom>
          <a:noFill/>
          <a:ln>
            <a:noFill/>
          </a:ln>
        </p:spPr>
      </p:pic>
    </p:spTree>
  </p:cSld>
  <p:clrMapOvr>
    <a:masterClrMapping/>
  </p:clrMapOvr>
  <p:extLst>
    <p:ext uri="{DCECCB84-F9BA-43D5-87BE-67443E8EF086}">
      <p15:sldGuideLst>
        <p15:guide id="1" orient="horz" pos="1620">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TITLE_2_1">
    <p:bg>
      <p:bgPr>
        <a:solidFill>
          <a:srgbClr val="222222"/>
        </a:solidFill>
      </p:bgPr>
    </p:bg>
    <p:spTree>
      <p:nvGrpSpPr>
        <p:cNvPr id="382" name="Shape 382"/>
        <p:cNvGrpSpPr/>
        <p:nvPr/>
      </p:nvGrpSpPr>
      <p:grpSpPr>
        <a:xfrm>
          <a:off x="0" y="0"/>
          <a:ext cx="0" cy="0"/>
          <a:chOff x="0" y="0"/>
          <a:chExt cx="0" cy="0"/>
        </a:xfrm>
      </p:grpSpPr>
      <p:sp>
        <p:nvSpPr>
          <p:cNvPr id="383" name="Google Shape;383;p74"/>
          <p:cNvSpPr/>
          <p:nvPr/>
        </p:nvSpPr>
        <p:spPr>
          <a:xfrm>
            <a:off x="0" y="0"/>
            <a:ext cx="9144000" cy="51540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4"/>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pic>
        <p:nvPicPr>
          <p:cNvPr id="385" name="Google Shape;385;p74"/>
          <p:cNvPicPr preferRelativeResize="0"/>
          <p:nvPr/>
        </p:nvPicPr>
        <p:blipFill rotWithShape="1">
          <a:blip r:embed="rId2">
            <a:alphaModFix/>
          </a:blip>
          <a:srcRect b="0" l="0" r="0" t="0"/>
          <a:stretch/>
        </p:blipFill>
        <p:spPr>
          <a:xfrm>
            <a:off x="6051849" y="4497576"/>
            <a:ext cx="2675924" cy="504775"/>
          </a:xfrm>
          <a:prstGeom prst="rect">
            <a:avLst/>
          </a:prstGeom>
          <a:noFill/>
          <a:ln>
            <a:noFill/>
          </a:ln>
        </p:spPr>
      </p:pic>
      <p:sp>
        <p:nvSpPr>
          <p:cNvPr id="386" name="Google Shape;386;p74"/>
          <p:cNvSpPr/>
          <p:nvPr/>
        </p:nvSpPr>
        <p:spPr>
          <a:xfrm>
            <a:off x="564439" y="223675"/>
            <a:ext cx="8163600" cy="567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4"/>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Proxima Nova"/>
                <a:ea typeface="Proxima Nova"/>
                <a:cs typeface="Proxima Nova"/>
                <a:sym typeface="Proxima Nova"/>
              </a:rPr>
              <a:t>‹#›</a:t>
            </a:fld>
            <a:r>
              <a:rPr b="0" i="0" lang="en" sz="900" u="none" cap="none" strike="noStrike">
                <a:solidFill>
                  <a:srgbClr val="FFFFFF"/>
                </a:solidFill>
                <a:latin typeface="Proxima Nova"/>
                <a:ea typeface="Proxima Nova"/>
                <a:cs typeface="Proxima Nova"/>
                <a:sym typeface="Proxima Nova"/>
              </a:rPr>
              <a:t> | © 2020 General Assembly</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Teal">
  <p:cSld name="TITLE_2_1_1">
    <p:bg>
      <p:bgPr>
        <a:solidFill>
          <a:srgbClr val="222222"/>
        </a:solidFill>
      </p:bgPr>
    </p:bg>
    <p:spTree>
      <p:nvGrpSpPr>
        <p:cNvPr id="388" name="Shape 388"/>
        <p:cNvGrpSpPr/>
        <p:nvPr/>
      </p:nvGrpSpPr>
      <p:grpSpPr>
        <a:xfrm>
          <a:off x="0" y="0"/>
          <a:ext cx="0" cy="0"/>
          <a:chOff x="0" y="0"/>
          <a:chExt cx="0" cy="0"/>
        </a:xfrm>
      </p:grpSpPr>
      <p:sp>
        <p:nvSpPr>
          <p:cNvPr id="389" name="Google Shape;389;p75"/>
          <p:cNvSpPr/>
          <p:nvPr/>
        </p:nvSpPr>
        <p:spPr>
          <a:xfrm>
            <a:off x="0" y="0"/>
            <a:ext cx="9144000" cy="515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5"/>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pic>
        <p:nvPicPr>
          <p:cNvPr id="391" name="Google Shape;391;p75"/>
          <p:cNvPicPr preferRelativeResize="0"/>
          <p:nvPr/>
        </p:nvPicPr>
        <p:blipFill rotWithShape="1">
          <a:blip r:embed="rId2">
            <a:alphaModFix/>
          </a:blip>
          <a:srcRect b="0" l="0" r="0" t="0"/>
          <a:stretch/>
        </p:blipFill>
        <p:spPr>
          <a:xfrm>
            <a:off x="6051849" y="4497576"/>
            <a:ext cx="2675924" cy="504775"/>
          </a:xfrm>
          <a:prstGeom prst="rect">
            <a:avLst/>
          </a:prstGeom>
          <a:noFill/>
          <a:ln>
            <a:noFill/>
          </a:ln>
        </p:spPr>
      </p:pic>
      <p:sp>
        <p:nvSpPr>
          <p:cNvPr id="392" name="Google Shape;392;p75"/>
          <p:cNvSpPr/>
          <p:nvPr/>
        </p:nvSpPr>
        <p:spPr>
          <a:xfrm>
            <a:off x="564439" y="223675"/>
            <a:ext cx="8163600" cy="567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5"/>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Proxima Nova"/>
                <a:ea typeface="Proxima Nova"/>
                <a:cs typeface="Proxima Nova"/>
                <a:sym typeface="Proxima Nova"/>
              </a:rPr>
              <a:t>‹#›</a:t>
            </a:fld>
            <a:r>
              <a:rPr b="0" i="0" lang="en" sz="900" u="none" cap="none" strike="noStrike">
                <a:solidFill>
                  <a:srgbClr val="FFFFFF"/>
                </a:solidFill>
                <a:latin typeface="Proxima Nova"/>
                <a:ea typeface="Proxima Nova"/>
                <a:cs typeface="Proxima Nova"/>
                <a:sym typeface="Proxima Nova"/>
              </a:rPr>
              <a:t> | © 2020 General Assembly</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29" name="Shape 29"/>
        <p:cNvGrpSpPr/>
        <p:nvPr/>
      </p:nvGrpSpPr>
      <p:grpSpPr>
        <a:xfrm>
          <a:off x="0" y="0"/>
          <a:ext cx="0" cy="0"/>
          <a:chOff x="0" y="0"/>
          <a:chExt cx="0" cy="0"/>
        </a:xfrm>
      </p:grpSpPr>
      <p:sp>
        <p:nvSpPr>
          <p:cNvPr id="30" name="Google Shape;30;p103"/>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03"/>
          <p:cNvSpPr txBox="1"/>
          <p:nvPr>
            <p:ph type="title"/>
          </p:nvPr>
        </p:nvSpPr>
        <p:spPr>
          <a:xfrm>
            <a:off x="979500" y="332100"/>
            <a:ext cx="7185000" cy="65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32" name="Google Shape;32;p103"/>
          <p:cNvSpPr txBox="1"/>
          <p:nvPr>
            <p:ph idx="1" type="body"/>
          </p:nvPr>
        </p:nvSpPr>
        <p:spPr>
          <a:xfrm>
            <a:off x="979500" y="1078375"/>
            <a:ext cx="7099500" cy="2999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33" name="Google Shape;33;p103"/>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0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Proxima Nova"/>
                <a:ea typeface="Proxima Nova"/>
                <a:cs typeface="Proxima Nova"/>
                <a:sym typeface="Proxima Nova"/>
              </a:rPr>
              <a:t>FOR INSTRUCTOR USE ONLY </a:t>
            </a:r>
            <a:endParaRPr b="0" i="0" sz="2400" u="none" cap="none" strike="noStrike">
              <a:solidFill>
                <a:srgbClr val="FFFFFF"/>
              </a:solidFill>
              <a:latin typeface="Proxima Nova"/>
              <a:ea typeface="Proxima Nova"/>
              <a:cs typeface="Proxima Nova"/>
              <a:sym typeface="Proxima Nova"/>
            </a:endParaRPr>
          </a:p>
        </p:txBody>
      </p:sp>
      <p:sp>
        <p:nvSpPr>
          <p:cNvPr id="35" name="Google Shape;35;p103"/>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 name="Google Shape;36;p103"/>
          <p:cNvPicPr preferRelativeResize="0"/>
          <p:nvPr/>
        </p:nvPicPr>
        <p:blipFill rotWithShape="1">
          <a:blip r:embed="rId2">
            <a:alphaModFix/>
          </a:blip>
          <a:srcRect b="0" l="0" r="0" t="0"/>
          <a:stretch/>
        </p:blipFill>
        <p:spPr>
          <a:xfrm>
            <a:off x="8544437" y="4493863"/>
            <a:ext cx="572726" cy="57269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
  <p:cSld name="TITLE_1">
    <p:spTree>
      <p:nvGrpSpPr>
        <p:cNvPr id="394" name="Shape 394"/>
        <p:cNvGrpSpPr/>
        <p:nvPr/>
      </p:nvGrpSpPr>
      <p:grpSpPr>
        <a:xfrm>
          <a:off x="0" y="0"/>
          <a:ext cx="0" cy="0"/>
          <a:chOff x="0" y="0"/>
          <a:chExt cx="0" cy="0"/>
        </a:xfrm>
      </p:grpSpPr>
      <p:sp>
        <p:nvSpPr>
          <p:cNvPr id="395" name="Google Shape;395;p76"/>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396" name="Google Shape;396;p76"/>
          <p:cNvPicPr preferRelativeResize="0"/>
          <p:nvPr/>
        </p:nvPicPr>
        <p:blipFill rotWithShape="1">
          <a:blip r:embed="rId2">
            <a:alphaModFix/>
          </a:blip>
          <a:srcRect b="32555" l="0" r="0" t="9432"/>
          <a:stretch/>
        </p:blipFill>
        <p:spPr>
          <a:xfrm>
            <a:off x="576288" y="1403150"/>
            <a:ext cx="8032525" cy="3107676"/>
          </a:xfrm>
          <a:prstGeom prst="rect">
            <a:avLst/>
          </a:prstGeom>
          <a:noFill/>
          <a:ln>
            <a:noFill/>
          </a:ln>
        </p:spPr>
      </p:pic>
      <p:sp>
        <p:nvSpPr>
          <p:cNvPr id="397" name="Google Shape;397;p76"/>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2">
  <p:cSld name="TITLE_1_1">
    <p:spTree>
      <p:nvGrpSpPr>
        <p:cNvPr id="398" name="Shape 398"/>
        <p:cNvGrpSpPr/>
        <p:nvPr/>
      </p:nvGrpSpPr>
      <p:grpSpPr>
        <a:xfrm>
          <a:off x="0" y="0"/>
          <a:ext cx="0" cy="0"/>
          <a:chOff x="0" y="0"/>
          <a:chExt cx="0" cy="0"/>
        </a:xfrm>
      </p:grpSpPr>
      <p:sp>
        <p:nvSpPr>
          <p:cNvPr id="399" name="Google Shape;399;p77"/>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00" name="Google Shape;400;p77"/>
          <p:cNvPicPr preferRelativeResize="0"/>
          <p:nvPr/>
        </p:nvPicPr>
        <p:blipFill rotWithShape="1">
          <a:blip r:embed="rId2">
            <a:alphaModFix/>
          </a:blip>
          <a:srcRect b="28326" l="0" r="0" t="13661"/>
          <a:stretch/>
        </p:blipFill>
        <p:spPr>
          <a:xfrm>
            <a:off x="576300" y="1403150"/>
            <a:ext cx="8032499" cy="3107676"/>
          </a:xfrm>
          <a:prstGeom prst="rect">
            <a:avLst/>
          </a:prstGeom>
          <a:noFill/>
          <a:ln>
            <a:noFill/>
          </a:ln>
        </p:spPr>
      </p:pic>
      <p:sp>
        <p:nvSpPr>
          <p:cNvPr id="401" name="Google Shape;401;p77"/>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3">
  <p:cSld name="TITLE_1_1_1">
    <p:spTree>
      <p:nvGrpSpPr>
        <p:cNvPr id="402" name="Shape 402"/>
        <p:cNvGrpSpPr/>
        <p:nvPr/>
      </p:nvGrpSpPr>
      <p:grpSpPr>
        <a:xfrm>
          <a:off x="0" y="0"/>
          <a:ext cx="0" cy="0"/>
          <a:chOff x="0" y="0"/>
          <a:chExt cx="0" cy="0"/>
        </a:xfrm>
      </p:grpSpPr>
      <p:sp>
        <p:nvSpPr>
          <p:cNvPr id="403" name="Google Shape;403;p78"/>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04" name="Google Shape;404;p78"/>
          <p:cNvPicPr preferRelativeResize="0"/>
          <p:nvPr/>
        </p:nvPicPr>
        <p:blipFill rotWithShape="1">
          <a:blip r:embed="rId2">
            <a:alphaModFix/>
          </a:blip>
          <a:srcRect b="26231" l="257" r="258" t="16063"/>
          <a:stretch/>
        </p:blipFill>
        <p:spPr>
          <a:xfrm>
            <a:off x="576300" y="1403150"/>
            <a:ext cx="8032499" cy="3107676"/>
          </a:xfrm>
          <a:prstGeom prst="rect">
            <a:avLst/>
          </a:prstGeom>
          <a:noFill/>
          <a:ln>
            <a:noFill/>
          </a:ln>
        </p:spPr>
      </p:pic>
      <p:sp>
        <p:nvSpPr>
          <p:cNvPr id="405" name="Google Shape;405;p78"/>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4">
  <p:cSld name="TITLE_1_1_1_1">
    <p:spTree>
      <p:nvGrpSpPr>
        <p:cNvPr id="406" name="Shape 406"/>
        <p:cNvGrpSpPr/>
        <p:nvPr/>
      </p:nvGrpSpPr>
      <p:grpSpPr>
        <a:xfrm>
          <a:off x="0" y="0"/>
          <a:ext cx="0" cy="0"/>
          <a:chOff x="0" y="0"/>
          <a:chExt cx="0" cy="0"/>
        </a:xfrm>
      </p:grpSpPr>
      <p:sp>
        <p:nvSpPr>
          <p:cNvPr id="407" name="Google Shape;407;p79"/>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08" name="Google Shape;408;p79"/>
          <p:cNvPicPr preferRelativeResize="0"/>
          <p:nvPr/>
        </p:nvPicPr>
        <p:blipFill rotWithShape="1">
          <a:blip r:embed="rId2">
            <a:alphaModFix/>
          </a:blip>
          <a:srcRect b="35131" l="517" r="0" t="7161"/>
          <a:stretch/>
        </p:blipFill>
        <p:spPr>
          <a:xfrm>
            <a:off x="576300" y="1403150"/>
            <a:ext cx="8032499" cy="3107676"/>
          </a:xfrm>
          <a:prstGeom prst="rect">
            <a:avLst/>
          </a:prstGeom>
          <a:noFill/>
          <a:ln>
            <a:noFill/>
          </a:ln>
        </p:spPr>
      </p:pic>
      <p:sp>
        <p:nvSpPr>
          <p:cNvPr id="409" name="Google Shape;409;p79"/>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6">
  <p:cSld name="TITLE_1_1_1_1_1_1">
    <p:spTree>
      <p:nvGrpSpPr>
        <p:cNvPr id="410" name="Shape 410"/>
        <p:cNvGrpSpPr/>
        <p:nvPr/>
      </p:nvGrpSpPr>
      <p:grpSpPr>
        <a:xfrm>
          <a:off x="0" y="0"/>
          <a:ext cx="0" cy="0"/>
          <a:chOff x="0" y="0"/>
          <a:chExt cx="0" cy="0"/>
        </a:xfrm>
      </p:grpSpPr>
      <p:sp>
        <p:nvSpPr>
          <p:cNvPr id="411" name="Google Shape;411;p80"/>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12" name="Google Shape;412;p80"/>
          <p:cNvPicPr preferRelativeResize="0"/>
          <p:nvPr/>
        </p:nvPicPr>
        <p:blipFill rotWithShape="1">
          <a:blip r:embed="rId2">
            <a:alphaModFix/>
          </a:blip>
          <a:srcRect b="24707" l="0" r="0" t="17290"/>
          <a:stretch/>
        </p:blipFill>
        <p:spPr>
          <a:xfrm>
            <a:off x="576300" y="1403150"/>
            <a:ext cx="8032499" cy="3107676"/>
          </a:xfrm>
          <a:prstGeom prst="rect">
            <a:avLst/>
          </a:prstGeom>
          <a:noFill/>
          <a:ln>
            <a:noFill/>
          </a:ln>
        </p:spPr>
      </p:pic>
      <p:sp>
        <p:nvSpPr>
          <p:cNvPr id="413" name="Google Shape;413;p80"/>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7">
  <p:cSld name="TITLE_1_1_1_1_1_1_1">
    <p:spTree>
      <p:nvGrpSpPr>
        <p:cNvPr id="414" name="Shape 414"/>
        <p:cNvGrpSpPr/>
        <p:nvPr/>
      </p:nvGrpSpPr>
      <p:grpSpPr>
        <a:xfrm>
          <a:off x="0" y="0"/>
          <a:ext cx="0" cy="0"/>
          <a:chOff x="0" y="0"/>
          <a:chExt cx="0" cy="0"/>
        </a:xfrm>
      </p:grpSpPr>
      <p:sp>
        <p:nvSpPr>
          <p:cNvPr id="415" name="Google Shape;415;p81"/>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16" name="Google Shape;416;p81"/>
          <p:cNvPicPr preferRelativeResize="0"/>
          <p:nvPr/>
        </p:nvPicPr>
        <p:blipFill rotWithShape="1">
          <a:blip r:embed="rId2">
            <a:alphaModFix/>
          </a:blip>
          <a:srcRect b="40916" l="259" r="0" t="1225"/>
          <a:stretch/>
        </p:blipFill>
        <p:spPr>
          <a:xfrm>
            <a:off x="576300" y="1403150"/>
            <a:ext cx="8032499" cy="3107676"/>
          </a:xfrm>
          <a:prstGeom prst="rect">
            <a:avLst/>
          </a:prstGeom>
          <a:noFill/>
          <a:ln>
            <a:noFill/>
          </a:ln>
        </p:spPr>
      </p:pic>
      <p:sp>
        <p:nvSpPr>
          <p:cNvPr id="417" name="Google Shape;417;p81"/>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8">
  <p:cSld name="TITLE_1_1_1_1_1_1_1_1">
    <p:spTree>
      <p:nvGrpSpPr>
        <p:cNvPr id="418" name="Shape 418"/>
        <p:cNvGrpSpPr/>
        <p:nvPr/>
      </p:nvGrpSpPr>
      <p:grpSpPr>
        <a:xfrm>
          <a:off x="0" y="0"/>
          <a:ext cx="0" cy="0"/>
          <a:chOff x="0" y="0"/>
          <a:chExt cx="0" cy="0"/>
        </a:xfrm>
      </p:grpSpPr>
      <p:sp>
        <p:nvSpPr>
          <p:cNvPr id="419" name="Google Shape;419;p82"/>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20" name="Google Shape;420;p82"/>
          <p:cNvPicPr preferRelativeResize="0"/>
          <p:nvPr/>
        </p:nvPicPr>
        <p:blipFill rotWithShape="1">
          <a:blip r:embed="rId2">
            <a:alphaModFix/>
          </a:blip>
          <a:srcRect b="21001" l="0" r="0" t="20996"/>
          <a:stretch/>
        </p:blipFill>
        <p:spPr>
          <a:xfrm>
            <a:off x="576300" y="1403163"/>
            <a:ext cx="8032499" cy="3107676"/>
          </a:xfrm>
          <a:prstGeom prst="rect">
            <a:avLst/>
          </a:prstGeom>
          <a:noFill/>
          <a:ln>
            <a:noFill/>
          </a:ln>
        </p:spPr>
      </p:pic>
      <p:sp>
        <p:nvSpPr>
          <p:cNvPr id="421" name="Google Shape;421;p82"/>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9">
  <p:cSld name="TITLE_1_1_1_1_1_1_1_1_1">
    <p:spTree>
      <p:nvGrpSpPr>
        <p:cNvPr id="422" name="Shape 422"/>
        <p:cNvGrpSpPr/>
        <p:nvPr/>
      </p:nvGrpSpPr>
      <p:grpSpPr>
        <a:xfrm>
          <a:off x="0" y="0"/>
          <a:ext cx="0" cy="0"/>
          <a:chOff x="0" y="0"/>
          <a:chExt cx="0" cy="0"/>
        </a:xfrm>
      </p:grpSpPr>
      <p:sp>
        <p:nvSpPr>
          <p:cNvPr id="423" name="Google Shape;423;p83"/>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424" name="Google Shape;424;p83"/>
          <p:cNvPicPr preferRelativeResize="0"/>
          <p:nvPr/>
        </p:nvPicPr>
        <p:blipFill rotWithShape="1">
          <a:blip r:embed="rId2">
            <a:alphaModFix/>
          </a:blip>
          <a:srcRect b="25235" l="0" r="0" t="16762"/>
          <a:stretch/>
        </p:blipFill>
        <p:spPr>
          <a:xfrm>
            <a:off x="576312" y="1403175"/>
            <a:ext cx="8032499" cy="3107676"/>
          </a:xfrm>
          <a:prstGeom prst="rect">
            <a:avLst/>
          </a:prstGeom>
          <a:noFill/>
          <a:ln>
            <a:noFill/>
          </a:ln>
        </p:spPr>
      </p:pic>
      <p:sp>
        <p:nvSpPr>
          <p:cNvPr id="425" name="Google Shape;425;p83"/>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0">
  <p:cSld name="TITLE_1_1_1_1_1_1_1_1_1_1">
    <p:spTree>
      <p:nvGrpSpPr>
        <p:cNvPr id="426" name="Shape 426"/>
        <p:cNvGrpSpPr/>
        <p:nvPr/>
      </p:nvGrpSpPr>
      <p:grpSpPr>
        <a:xfrm>
          <a:off x="0" y="0"/>
          <a:ext cx="0" cy="0"/>
          <a:chOff x="0" y="0"/>
          <a:chExt cx="0" cy="0"/>
        </a:xfrm>
      </p:grpSpPr>
      <p:pic>
        <p:nvPicPr>
          <p:cNvPr id="427" name="Google Shape;427;p84"/>
          <p:cNvPicPr preferRelativeResize="0"/>
          <p:nvPr/>
        </p:nvPicPr>
        <p:blipFill rotWithShape="1">
          <a:blip r:embed="rId2">
            <a:alphaModFix/>
          </a:blip>
          <a:srcRect b="33962" l="0" r="0" t="8003"/>
          <a:stretch/>
        </p:blipFill>
        <p:spPr>
          <a:xfrm>
            <a:off x="576300" y="1403175"/>
            <a:ext cx="8032500" cy="3107675"/>
          </a:xfrm>
          <a:prstGeom prst="rect">
            <a:avLst/>
          </a:prstGeom>
          <a:noFill/>
          <a:ln>
            <a:noFill/>
          </a:ln>
        </p:spPr>
      </p:pic>
      <p:sp>
        <p:nvSpPr>
          <p:cNvPr id="428" name="Google Shape;428;p84"/>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29" name="Google Shape;429;p84"/>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1">
  <p:cSld name="TITLE_1_1_1_1_1_1_1_1_1_1_2">
    <p:spTree>
      <p:nvGrpSpPr>
        <p:cNvPr id="430" name="Shape 430"/>
        <p:cNvGrpSpPr/>
        <p:nvPr/>
      </p:nvGrpSpPr>
      <p:grpSpPr>
        <a:xfrm>
          <a:off x="0" y="0"/>
          <a:ext cx="0" cy="0"/>
          <a:chOff x="0" y="0"/>
          <a:chExt cx="0" cy="0"/>
        </a:xfrm>
      </p:grpSpPr>
      <p:pic>
        <p:nvPicPr>
          <p:cNvPr id="431" name="Google Shape;431;p85"/>
          <p:cNvPicPr preferRelativeResize="0"/>
          <p:nvPr/>
        </p:nvPicPr>
        <p:blipFill rotWithShape="1">
          <a:blip r:embed="rId2">
            <a:alphaModFix/>
          </a:blip>
          <a:srcRect b="17490" l="0" r="0" t="24477"/>
          <a:stretch/>
        </p:blipFill>
        <p:spPr>
          <a:xfrm>
            <a:off x="576300" y="1403175"/>
            <a:ext cx="8032500" cy="3107675"/>
          </a:xfrm>
          <a:prstGeom prst="rect">
            <a:avLst/>
          </a:prstGeom>
          <a:noFill/>
          <a:ln>
            <a:noFill/>
          </a:ln>
        </p:spPr>
      </p:pic>
      <p:sp>
        <p:nvSpPr>
          <p:cNvPr id="432" name="Google Shape;432;p85"/>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33" name="Google Shape;433;p85"/>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37" name="Shape 37"/>
        <p:cNvGrpSpPr/>
        <p:nvPr/>
      </p:nvGrpSpPr>
      <p:grpSpPr>
        <a:xfrm>
          <a:off x="0" y="0"/>
          <a:ext cx="0" cy="0"/>
          <a:chOff x="0" y="0"/>
          <a:chExt cx="0" cy="0"/>
        </a:xfrm>
      </p:grpSpPr>
      <p:sp>
        <p:nvSpPr>
          <p:cNvPr id="38" name="Google Shape;38;p10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40" name="Google Shape;40;p10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1" name="Google Shape;41;p10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2" name="Google Shape;42;p10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4"/>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44" name="Google Shape;44;p104"/>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45" name="Google Shape;45;p10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104"/>
          <p:cNvPicPr preferRelativeResize="0"/>
          <p:nvPr/>
        </p:nvPicPr>
        <p:blipFill rotWithShape="1">
          <a:blip r:embed="rId3">
            <a:alphaModFix/>
          </a:blip>
          <a:srcRect b="0" l="0" r="0" t="0"/>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2">
  <p:cSld name="TITLE_1_1_1_1_1_1_1_1_1_1_1">
    <p:spTree>
      <p:nvGrpSpPr>
        <p:cNvPr id="434" name="Shape 434"/>
        <p:cNvGrpSpPr/>
        <p:nvPr/>
      </p:nvGrpSpPr>
      <p:grpSpPr>
        <a:xfrm>
          <a:off x="0" y="0"/>
          <a:ext cx="0" cy="0"/>
          <a:chOff x="0" y="0"/>
          <a:chExt cx="0" cy="0"/>
        </a:xfrm>
      </p:grpSpPr>
      <p:pic>
        <p:nvPicPr>
          <p:cNvPr id="435" name="Google Shape;435;p86"/>
          <p:cNvPicPr preferRelativeResize="0"/>
          <p:nvPr/>
        </p:nvPicPr>
        <p:blipFill rotWithShape="1">
          <a:blip r:embed="rId2">
            <a:alphaModFix/>
          </a:blip>
          <a:srcRect b="38641" l="0" r="0" t="3390"/>
          <a:stretch/>
        </p:blipFill>
        <p:spPr>
          <a:xfrm>
            <a:off x="576300" y="1403175"/>
            <a:ext cx="8032502" cy="3107675"/>
          </a:xfrm>
          <a:prstGeom prst="rect">
            <a:avLst/>
          </a:prstGeom>
          <a:noFill/>
          <a:ln>
            <a:noFill/>
          </a:ln>
        </p:spPr>
      </p:pic>
      <p:sp>
        <p:nvSpPr>
          <p:cNvPr id="436" name="Google Shape;436;p86"/>
          <p:cNvSpPr txBox="1"/>
          <p:nvPr>
            <p:ph type="ctrTitle"/>
          </p:nvPr>
        </p:nvSpPr>
        <p:spPr>
          <a:xfrm>
            <a:off x="457208" y="280375"/>
            <a:ext cx="85206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37" name="Google Shape;437;p86"/>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_3">
    <p:spTree>
      <p:nvGrpSpPr>
        <p:cNvPr id="438" name="Shape 438"/>
        <p:cNvGrpSpPr/>
        <p:nvPr/>
      </p:nvGrpSpPr>
      <p:grpSpPr>
        <a:xfrm>
          <a:off x="0" y="0"/>
          <a:ext cx="0" cy="0"/>
          <a:chOff x="0" y="0"/>
          <a:chExt cx="0" cy="0"/>
        </a:xfrm>
      </p:grpSpPr>
      <p:cxnSp>
        <p:nvCxnSpPr>
          <p:cNvPr id="439" name="Google Shape;439;p87"/>
          <p:cNvCxnSpPr/>
          <p:nvPr/>
        </p:nvCxnSpPr>
        <p:spPr>
          <a:xfrm>
            <a:off x="1399725" y="1762588"/>
            <a:ext cx="2638200" cy="0"/>
          </a:xfrm>
          <a:prstGeom prst="straightConnector1">
            <a:avLst/>
          </a:prstGeom>
          <a:noFill/>
          <a:ln cap="flat" cmpd="sng" w="9525">
            <a:solidFill>
              <a:srgbClr val="E41A23"/>
            </a:solidFill>
            <a:prstDash val="solid"/>
            <a:round/>
            <a:headEnd len="sm" w="sm" type="none"/>
            <a:tailEnd len="sm" w="sm" type="none"/>
          </a:ln>
        </p:spPr>
      </p:cxnSp>
      <p:cxnSp>
        <p:nvCxnSpPr>
          <p:cNvPr id="440" name="Google Shape;440;p87"/>
          <p:cNvCxnSpPr/>
          <p:nvPr/>
        </p:nvCxnSpPr>
        <p:spPr>
          <a:xfrm>
            <a:off x="4913975" y="1762588"/>
            <a:ext cx="2638200" cy="0"/>
          </a:xfrm>
          <a:prstGeom prst="straightConnector1">
            <a:avLst/>
          </a:prstGeom>
          <a:noFill/>
          <a:ln cap="flat" cmpd="sng" w="9525">
            <a:solidFill>
              <a:srgbClr val="E41A23"/>
            </a:solidFill>
            <a:prstDash val="solid"/>
            <a:round/>
            <a:headEnd len="sm" w="sm" type="none"/>
            <a:tailEnd len="sm" w="sm" type="none"/>
          </a:ln>
        </p:spPr>
      </p:cxnSp>
      <p:sp>
        <p:nvSpPr>
          <p:cNvPr id="441" name="Google Shape;441;p87"/>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chemeClr val="lt2"/>
                </a:solidFill>
                <a:latin typeface="Proxima Nova"/>
                <a:ea typeface="Proxima Nova"/>
                <a:cs typeface="Proxima Nova"/>
                <a:sym typeface="Proxima Nova"/>
              </a:rPr>
              <a:t>“</a:t>
            </a:r>
            <a:endParaRPr b="0" i="0" sz="7200" u="none" cap="none" strike="noStrike">
              <a:solidFill>
                <a:schemeClr val="lt2"/>
              </a:solidFill>
              <a:latin typeface="Proxima Nova"/>
              <a:ea typeface="Proxima Nova"/>
              <a:cs typeface="Proxima Nova"/>
              <a:sym typeface="Proxima Nova"/>
            </a:endParaRPr>
          </a:p>
        </p:txBody>
      </p:sp>
      <p:sp>
        <p:nvSpPr>
          <p:cNvPr id="442" name="Google Shape;442;p87"/>
          <p:cNvSpPr txBox="1"/>
          <p:nvPr>
            <p:ph type="title"/>
          </p:nvPr>
        </p:nvSpPr>
        <p:spPr>
          <a:xfrm>
            <a:off x="1403050" y="2027913"/>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600">
                <a:solidFill>
                  <a:schemeClr val="dk2"/>
                </a:solidFill>
              </a:defRPr>
            </a:lvl1pPr>
            <a:lvl2pPr lvl="1" algn="l">
              <a:lnSpc>
                <a:spcPct val="100000"/>
              </a:lnSpc>
              <a:spcBef>
                <a:spcPts val="0"/>
              </a:spcBef>
              <a:spcAft>
                <a:spcPts val="0"/>
              </a:spcAft>
              <a:buSzPts val="2800"/>
              <a:buNone/>
              <a:defRPr sz="2600">
                <a:solidFill>
                  <a:schemeClr val="dk2"/>
                </a:solidFill>
              </a:defRPr>
            </a:lvl2pPr>
            <a:lvl3pPr lvl="2" algn="l">
              <a:lnSpc>
                <a:spcPct val="100000"/>
              </a:lnSpc>
              <a:spcBef>
                <a:spcPts val="0"/>
              </a:spcBef>
              <a:spcAft>
                <a:spcPts val="0"/>
              </a:spcAft>
              <a:buSzPts val="2800"/>
              <a:buNone/>
              <a:defRPr sz="2600">
                <a:solidFill>
                  <a:schemeClr val="dk2"/>
                </a:solidFill>
              </a:defRPr>
            </a:lvl3pPr>
            <a:lvl4pPr lvl="3" algn="l">
              <a:lnSpc>
                <a:spcPct val="100000"/>
              </a:lnSpc>
              <a:spcBef>
                <a:spcPts val="0"/>
              </a:spcBef>
              <a:spcAft>
                <a:spcPts val="0"/>
              </a:spcAft>
              <a:buSzPts val="2800"/>
              <a:buNone/>
              <a:defRPr sz="2600">
                <a:solidFill>
                  <a:schemeClr val="dk2"/>
                </a:solidFill>
              </a:defRPr>
            </a:lvl4pPr>
            <a:lvl5pPr lvl="4" algn="l">
              <a:lnSpc>
                <a:spcPct val="100000"/>
              </a:lnSpc>
              <a:spcBef>
                <a:spcPts val="0"/>
              </a:spcBef>
              <a:spcAft>
                <a:spcPts val="0"/>
              </a:spcAft>
              <a:buSzPts val="2800"/>
              <a:buNone/>
              <a:defRPr sz="2600">
                <a:solidFill>
                  <a:schemeClr val="dk2"/>
                </a:solidFill>
              </a:defRPr>
            </a:lvl5pPr>
            <a:lvl6pPr lvl="5" algn="l">
              <a:lnSpc>
                <a:spcPct val="100000"/>
              </a:lnSpc>
              <a:spcBef>
                <a:spcPts val="0"/>
              </a:spcBef>
              <a:spcAft>
                <a:spcPts val="0"/>
              </a:spcAft>
              <a:buSzPts val="2800"/>
              <a:buNone/>
              <a:defRPr sz="2600">
                <a:solidFill>
                  <a:schemeClr val="dk2"/>
                </a:solidFill>
              </a:defRPr>
            </a:lvl6pPr>
            <a:lvl7pPr lvl="6" algn="l">
              <a:lnSpc>
                <a:spcPct val="100000"/>
              </a:lnSpc>
              <a:spcBef>
                <a:spcPts val="0"/>
              </a:spcBef>
              <a:spcAft>
                <a:spcPts val="0"/>
              </a:spcAft>
              <a:buSzPts val="2800"/>
              <a:buNone/>
              <a:defRPr sz="2600">
                <a:solidFill>
                  <a:schemeClr val="dk2"/>
                </a:solidFill>
              </a:defRPr>
            </a:lvl7pPr>
            <a:lvl8pPr lvl="7" algn="l">
              <a:lnSpc>
                <a:spcPct val="100000"/>
              </a:lnSpc>
              <a:spcBef>
                <a:spcPts val="0"/>
              </a:spcBef>
              <a:spcAft>
                <a:spcPts val="0"/>
              </a:spcAft>
              <a:buSzPts val="2800"/>
              <a:buNone/>
              <a:defRPr sz="2600">
                <a:solidFill>
                  <a:schemeClr val="dk2"/>
                </a:solidFill>
              </a:defRPr>
            </a:lvl8pPr>
            <a:lvl9pPr lvl="8" algn="l">
              <a:lnSpc>
                <a:spcPct val="100000"/>
              </a:lnSpc>
              <a:spcBef>
                <a:spcPts val="0"/>
              </a:spcBef>
              <a:spcAft>
                <a:spcPts val="0"/>
              </a:spcAft>
              <a:buSzPts val="2800"/>
              <a:buNone/>
              <a:defRPr sz="2600">
                <a:solidFill>
                  <a:schemeClr val="dk2"/>
                </a:solidFill>
              </a:defRPr>
            </a:lvl9pPr>
          </a:lstStyle>
          <a:p/>
        </p:txBody>
      </p:sp>
      <p:sp>
        <p:nvSpPr>
          <p:cNvPr id="443" name="Google Shape;443;p87"/>
          <p:cNvSpPr txBox="1"/>
          <p:nvPr>
            <p:ph idx="1" type="subTitle"/>
          </p:nvPr>
        </p:nvSpPr>
        <p:spPr>
          <a:xfrm>
            <a:off x="2249725" y="3285818"/>
            <a:ext cx="4539600" cy="55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100">
                <a:solidFill>
                  <a:schemeClr val="dk2"/>
                </a:solidFill>
              </a:defRPr>
            </a:lvl1pPr>
            <a:lvl2pPr lvl="1" algn="ctr">
              <a:lnSpc>
                <a:spcPct val="100000"/>
              </a:lnSpc>
              <a:spcBef>
                <a:spcPts val="1600"/>
              </a:spcBef>
              <a:spcAft>
                <a:spcPts val="0"/>
              </a:spcAft>
              <a:buSzPts val="1400"/>
              <a:buNone/>
              <a:defRPr sz="1100">
                <a:solidFill>
                  <a:schemeClr val="dk2"/>
                </a:solidFill>
              </a:defRPr>
            </a:lvl2pPr>
            <a:lvl3pPr lvl="2" algn="ctr">
              <a:lnSpc>
                <a:spcPct val="100000"/>
              </a:lnSpc>
              <a:spcBef>
                <a:spcPts val="1600"/>
              </a:spcBef>
              <a:spcAft>
                <a:spcPts val="0"/>
              </a:spcAft>
              <a:buSzPts val="1400"/>
              <a:buNone/>
              <a:defRPr sz="1100">
                <a:solidFill>
                  <a:schemeClr val="dk2"/>
                </a:solidFill>
              </a:defRPr>
            </a:lvl3pPr>
            <a:lvl4pPr lvl="3" algn="ctr">
              <a:lnSpc>
                <a:spcPct val="100000"/>
              </a:lnSpc>
              <a:spcBef>
                <a:spcPts val="1600"/>
              </a:spcBef>
              <a:spcAft>
                <a:spcPts val="0"/>
              </a:spcAft>
              <a:buSzPts val="1400"/>
              <a:buNone/>
              <a:defRPr sz="1100">
                <a:solidFill>
                  <a:schemeClr val="dk2"/>
                </a:solidFill>
              </a:defRPr>
            </a:lvl4pPr>
            <a:lvl5pPr lvl="4" algn="ctr">
              <a:lnSpc>
                <a:spcPct val="100000"/>
              </a:lnSpc>
              <a:spcBef>
                <a:spcPts val="1600"/>
              </a:spcBef>
              <a:spcAft>
                <a:spcPts val="0"/>
              </a:spcAft>
              <a:buSzPts val="1400"/>
              <a:buNone/>
              <a:defRPr sz="1100">
                <a:solidFill>
                  <a:schemeClr val="dk2"/>
                </a:solidFill>
              </a:defRPr>
            </a:lvl5pPr>
            <a:lvl6pPr lvl="5" algn="ctr">
              <a:lnSpc>
                <a:spcPct val="100000"/>
              </a:lnSpc>
              <a:spcBef>
                <a:spcPts val="1600"/>
              </a:spcBef>
              <a:spcAft>
                <a:spcPts val="0"/>
              </a:spcAft>
              <a:buSzPts val="1400"/>
              <a:buNone/>
              <a:defRPr sz="1100">
                <a:solidFill>
                  <a:schemeClr val="dk2"/>
                </a:solidFill>
              </a:defRPr>
            </a:lvl6pPr>
            <a:lvl7pPr lvl="6" algn="ctr">
              <a:lnSpc>
                <a:spcPct val="100000"/>
              </a:lnSpc>
              <a:spcBef>
                <a:spcPts val="1600"/>
              </a:spcBef>
              <a:spcAft>
                <a:spcPts val="0"/>
              </a:spcAft>
              <a:buSzPts val="1400"/>
              <a:buNone/>
              <a:defRPr sz="1100">
                <a:solidFill>
                  <a:schemeClr val="dk2"/>
                </a:solidFill>
              </a:defRPr>
            </a:lvl7pPr>
            <a:lvl8pPr lvl="7" algn="ctr">
              <a:lnSpc>
                <a:spcPct val="100000"/>
              </a:lnSpc>
              <a:spcBef>
                <a:spcPts val="1600"/>
              </a:spcBef>
              <a:spcAft>
                <a:spcPts val="0"/>
              </a:spcAft>
              <a:buSzPts val="1400"/>
              <a:buNone/>
              <a:defRPr sz="1100">
                <a:solidFill>
                  <a:schemeClr val="dk2"/>
                </a:solidFill>
              </a:defRPr>
            </a:lvl8pPr>
            <a:lvl9pPr lvl="8" algn="ctr">
              <a:lnSpc>
                <a:spcPct val="100000"/>
              </a:lnSpc>
              <a:spcBef>
                <a:spcPts val="1600"/>
              </a:spcBef>
              <a:spcAft>
                <a:spcPts val="1600"/>
              </a:spcAft>
              <a:buSzPts val="1400"/>
              <a:buNone/>
              <a:defRPr sz="1100">
                <a:solidFill>
                  <a:schemeClr val="dk2"/>
                </a:solidFill>
              </a:defRPr>
            </a:lvl9pPr>
          </a:lstStyle>
          <a:p/>
        </p:txBody>
      </p:sp>
      <p:sp>
        <p:nvSpPr>
          <p:cNvPr id="444" name="Google Shape;444;p87"/>
          <p:cNvSpPr txBox="1"/>
          <p:nvPr>
            <p:ph idx="2" type="body"/>
          </p:nvPr>
        </p:nvSpPr>
        <p:spPr>
          <a:xfrm>
            <a:off x="4572000" y="4712925"/>
            <a:ext cx="3691800" cy="393600"/>
          </a:xfrm>
          <a:prstGeom prst="rect">
            <a:avLst/>
          </a:prstGeom>
          <a:noFill/>
          <a:ln>
            <a:noFill/>
          </a:ln>
        </p:spPr>
        <p:txBody>
          <a:bodyPr anchorCtr="0" anchor="t" bIns="91425" lIns="91425" spcFirstLastPara="1" rIns="91425" wrap="square" tIns="91425">
            <a:noAutofit/>
          </a:bodyPr>
          <a:lstStyle>
            <a:lvl1pPr indent="-285750" lvl="0" marL="457200" algn="l">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algn="l">
              <a:lnSpc>
                <a:spcPct val="100000"/>
              </a:lnSpc>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445" name="Google Shape;445;p87"/>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446" name="Shape 446"/>
        <p:cNvGrpSpPr/>
        <p:nvPr/>
      </p:nvGrpSpPr>
      <p:grpSpPr>
        <a:xfrm>
          <a:off x="0" y="0"/>
          <a:ext cx="0" cy="0"/>
          <a:chOff x="0" y="0"/>
          <a:chExt cx="0" cy="0"/>
        </a:xfrm>
      </p:grpSpPr>
      <p:sp>
        <p:nvSpPr>
          <p:cNvPr id="447" name="Google Shape;447;p88"/>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600">
                <a:solidFill>
                  <a:srgbClr val="E41A2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8" name="Google Shape;448;p88"/>
          <p:cNvSpPr txBox="1"/>
          <p:nvPr>
            <p:ph idx="1" type="subTitle"/>
          </p:nvPr>
        </p:nvSpPr>
        <p:spPr>
          <a:xfrm>
            <a:off x="2249725" y="3220006"/>
            <a:ext cx="4539600" cy="55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100">
                <a:solidFill>
                  <a:srgbClr val="E51B24"/>
                </a:solidFill>
              </a:defRPr>
            </a:lvl1pPr>
            <a:lvl2pPr lvl="1" algn="ctr">
              <a:lnSpc>
                <a:spcPct val="100000"/>
              </a:lnSpc>
              <a:spcBef>
                <a:spcPts val="1600"/>
              </a:spcBef>
              <a:spcAft>
                <a:spcPts val="0"/>
              </a:spcAft>
              <a:buSzPts val="1400"/>
              <a:buNone/>
              <a:defRPr sz="1100">
                <a:solidFill>
                  <a:srgbClr val="E51B24"/>
                </a:solidFill>
              </a:defRPr>
            </a:lvl2pPr>
            <a:lvl3pPr lvl="2" algn="ctr">
              <a:lnSpc>
                <a:spcPct val="100000"/>
              </a:lnSpc>
              <a:spcBef>
                <a:spcPts val="1600"/>
              </a:spcBef>
              <a:spcAft>
                <a:spcPts val="0"/>
              </a:spcAft>
              <a:buSzPts val="1400"/>
              <a:buNone/>
              <a:defRPr sz="1100">
                <a:solidFill>
                  <a:srgbClr val="E51B24"/>
                </a:solidFill>
              </a:defRPr>
            </a:lvl3pPr>
            <a:lvl4pPr lvl="3" algn="ctr">
              <a:lnSpc>
                <a:spcPct val="100000"/>
              </a:lnSpc>
              <a:spcBef>
                <a:spcPts val="1600"/>
              </a:spcBef>
              <a:spcAft>
                <a:spcPts val="0"/>
              </a:spcAft>
              <a:buSzPts val="1400"/>
              <a:buNone/>
              <a:defRPr sz="1100">
                <a:solidFill>
                  <a:srgbClr val="E51B24"/>
                </a:solidFill>
              </a:defRPr>
            </a:lvl4pPr>
            <a:lvl5pPr lvl="4" algn="ctr">
              <a:lnSpc>
                <a:spcPct val="100000"/>
              </a:lnSpc>
              <a:spcBef>
                <a:spcPts val="1600"/>
              </a:spcBef>
              <a:spcAft>
                <a:spcPts val="0"/>
              </a:spcAft>
              <a:buSzPts val="1400"/>
              <a:buNone/>
              <a:defRPr sz="1100">
                <a:solidFill>
                  <a:srgbClr val="E51B24"/>
                </a:solidFill>
              </a:defRPr>
            </a:lvl5pPr>
            <a:lvl6pPr lvl="5" algn="ctr">
              <a:lnSpc>
                <a:spcPct val="100000"/>
              </a:lnSpc>
              <a:spcBef>
                <a:spcPts val="1600"/>
              </a:spcBef>
              <a:spcAft>
                <a:spcPts val="0"/>
              </a:spcAft>
              <a:buSzPts val="1400"/>
              <a:buNone/>
              <a:defRPr sz="1100">
                <a:solidFill>
                  <a:srgbClr val="E51B24"/>
                </a:solidFill>
              </a:defRPr>
            </a:lvl6pPr>
            <a:lvl7pPr lvl="6" algn="ctr">
              <a:lnSpc>
                <a:spcPct val="100000"/>
              </a:lnSpc>
              <a:spcBef>
                <a:spcPts val="1600"/>
              </a:spcBef>
              <a:spcAft>
                <a:spcPts val="0"/>
              </a:spcAft>
              <a:buSzPts val="1400"/>
              <a:buNone/>
              <a:defRPr sz="1100">
                <a:solidFill>
                  <a:srgbClr val="E51B24"/>
                </a:solidFill>
              </a:defRPr>
            </a:lvl7pPr>
            <a:lvl8pPr lvl="7" algn="ctr">
              <a:lnSpc>
                <a:spcPct val="100000"/>
              </a:lnSpc>
              <a:spcBef>
                <a:spcPts val="1600"/>
              </a:spcBef>
              <a:spcAft>
                <a:spcPts val="0"/>
              </a:spcAft>
              <a:buSzPts val="1400"/>
              <a:buNone/>
              <a:defRPr sz="1100">
                <a:solidFill>
                  <a:srgbClr val="E51B24"/>
                </a:solidFill>
              </a:defRPr>
            </a:lvl8pPr>
            <a:lvl9pPr lvl="8" algn="ctr">
              <a:lnSpc>
                <a:spcPct val="100000"/>
              </a:lnSpc>
              <a:spcBef>
                <a:spcPts val="1600"/>
              </a:spcBef>
              <a:spcAft>
                <a:spcPts val="1600"/>
              </a:spcAft>
              <a:buSzPts val="1400"/>
              <a:buNone/>
              <a:defRPr sz="1100">
                <a:solidFill>
                  <a:srgbClr val="E51B24"/>
                </a:solidFill>
              </a:defRPr>
            </a:lvl9pPr>
          </a:lstStyle>
          <a:p/>
        </p:txBody>
      </p:sp>
      <p:sp>
        <p:nvSpPr>
          <p:cNvPr id="449" name="Google Shape;449;p88"/>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Proxima Nova"/>
                <a:ea typeface="Proxima Nova"/>
                <a:cs typeface="Proxima Nova"/>
                <a:sym typeface="Proxima Nova"/>
              </a:rPr>
              <a:t>Headshot goes here</a:t>
            </a:r>
            <a:endParaRPr b="0" i="0" sz="1000" u="none" cap="none" strike="noStrike">
              <a:solidFill>
                <a:srgbClr val="000000"/>
              </a:solidFill>
              <a:latin typeface="Proxima Nova"/>
              <a:ea typeface="Proxima Nova"/>
              <a:cs typeface="Proxima Nova"/>
              <a:sym typeface="Proxima Nova"/>
            </a:endParaRPr>
          </a:p>
        </p:txBody>
      </p:sp>
      <p:cxnSp>
        <p:nvCxnSpPr>
          <p:cNvPr id="450" name="Google Shape;450;p88"/>
          <p:cNvCxnSpPr/>
          <p:nvPr/>
        </p:nvCxnSpPr>
        <p:spPr>
          <a:xfrm>
            <a:off x="1399725" y="1762588"/>
            <a:ext cx="2472000" cy="0"/>
          </a:xfrm>
          <a:prstGeom prst="straightConnector1">
            <a:avLst/>
          </a:prstGeom>
          <a:noFill/>
          <a:ln cap="flat" cmpd="sng" w="9525">
            <a:solidFill>
              <a:srgbClr val="E41A23"/>
            </a:solidFill>
            <a:prstDash val="solid"/>
            <a:round/>
            <a:headEnd len="sm" w="sm" type="none"/>
            <a:tailEnd len="sm" w="sm" type="none"/>
          </a:ln>
        </p:spPr>
      </p:cxnSp>
      <p:cxnSp>
        <p:nvCxnSpPr>
          <p:cNvPr id="451" name="Google Shape;451;p88"/>
          <p:cNvCxnSpPr/>
          <p:nvPr/>
        </p:nvCxnSpPr>
        <p:spPr>
          <a:xfrm>
            <a:off x="5103425" y="1762588"/>
            <a:ext cx="2472000" cy="0"/>
          </a:xfrm>
          <a:prstGeom prst="straightConnector1">
            <a:avLst/>
          </a:prstGeom>
          <a:noFill/>
          <a:ln cap="flat" cmpd="sng" w="9525">
            <a:solidFill>
              <a:srgbClr val="E41A23"/>
            </a:solidFill>
            <a:prstDash val="solid"/>
            <a:round/>
            <a:headEnd len="sm" w="sm" type="none"/>
            <a:tailEnd len="sm" w="sm"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type="tx">
  <p:cSld name="TITLE_AND_BODY">
    <p:spTree>
      <p:nvGrpSpPr>
        <p:cNvPr id="452" name="Shape 452"/>
        <p:cNvGrpSpPr/>
        <p:nvPr/>
      </p:nvGrpSpPr>
      <p:grpSpPr>
        <a:xfrm>
          <a:off x="0" y="0"/>
          <a:ext cx="0" cy="0"/>
          <a:chOff x="0" y="0"/>
          <a:chExt cx="0" cy="0"/>
        </a:xfrm>
      </p:grpSpPr>
      <p:sp>
        <p:nvSpPr>
          <p:cNvPr id="453" name="Google Shape;453;p89"/>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4" name="Google Shape;454;p89"/>
          <p:cNvSpPr txBox="1"/>
          <p:nvPr>
            <p:ph idx="1" type="body"/>
          </p:nvPr>
        </p:nvSpPr>
        <p:spPr>
          <a:xfrm>
            <a:off x="457200" y="923750"/>
            <a:ext cx="8229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55" name="Google Shape;455;p89"/>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TITLE_AND_BODY_1">
    <p:spTree>
      <p:nvGrpSpPr>
        <p:cNvPr id="456" name="Shape 456"/>
        <p:cNvGrpSpPr/>
        <p:nvPr/>
      </p:nvGrpSpPr>
      <p:grpSpPr>
        <a:xfrm>
          <a:off x="0" y="0"/>
          <a:ext cx="0" cy="0"/>
          <a:chOff x="0" y="0"/>
          <a:chExt cx="0" cy="0"/>
        </a:xfrm>
      </p:grpSpPr>
      <p:sp>
        <p:nvSpPr>
          <p:cNvPr id="457" name="Google Shape;457;p90"/>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8" name="Google Shape;458;p90"/>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459" name="Shape 459"/>
        <p:cNvGrpSpPr/>
        <p:nvPr/>
      </p:nvGrpSpPr>
      <p:grpSpPr>
        <a:xfrm>
          <a:off x="0" y="0"/>
          <a:ext cx="0" cy="0"/>
          <a:chOff x="0" y="0"/>
          <a:chExt cx="0" cy="0"/>
        </a:xfrm>
      </p:grpSpPr>
      <p:sp>
        <p:nvSpPr>
          <p:cNvPr id="460" name="Google Shape;460;p91"/>
          <p:cNvSpPr txBox="1"/>
          <p:nvPr>
            <p:ph type="title"/>
          </p:nvPr>
        </p:nvSpPr>
        <p:spPr>
          <a:xfrm>
            <a:off x="457200" y="304800"/>
            <a:ext cx="85206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1400"/>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461" name="Google Shape;461;p91"/>
          <p:cNvSpPr txBox="1"/>
          <p:nvPr>
            <p:ph idx="1" type="subTitle"/>
          </p:nvPr>
        </p:nvSpPr>
        <p:spPr>
          <a:xfrm>
            <a:off x="457200" y="582550"/>
            <a:ext cx="8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1" sz="2400"/>
            </a:lvl1pPr>
            <a:lvl2pPr lvl="1" algn="l">
              <a:lnSpc>
                <a:spcPct val="100000"/>
              </a:lnSpc>
              <a:spcBef>
                <a:spcPts val="1600"/>
              </a:spcBef>
              <a:spcAft>
                <a:spcPts val="0"/>
              </a:spcAft>
              <a:buSzPts val="1400"/>
              <a:buNone/>
              <a:defRPr b="1"/>
            </a:lvl2pPr>
            <a:lvl3pPr lvl="2" algn="l">
              <a:lnSpc>
                <a:spcPct val="100000"/>
              </a:lnSpc>
              <a:spcBef>
                <a:spcPts val="1600"/>
              </a:spcBef>
              <a:spcAft>
                <a:spcPts val="0"/>
              </a:spcAft>
              <a:buSzPts val="1400"/>
              <a:buNone/>
              <a:defRPr b="1"/>
            </a:lvl3pPr>
            <a:lvl4pPr lvl="3" algn="l">
              <a:lnSpc>
                <a:spcPct val="100000"/>
              </a:lnSpc>
              <a:spcBef>
                <a:spcPts val="1600"/>
              </a:spcBef>
              <a:spcAft>
                <a:spcPts val="0"/>
              </a:spcAft>
              <a:buSzPts val="1400"/>
              <a:buNone/>
              <a:defRPr b="1"/>
            </a:lvl4pPr>
            <a:lvl5pPr lvl="4" algn="l">
              <a:lnSpc>
                <a:spcPct val="100000"/>
              </a:lnSpc>
              <a:spcBef>
                <a:spcPts val="1600"/>
              </a:spcBef>
              <a:spcAft>
                <a:spcPts val="0"/>
              </a:spcAft>
              <a:buSzPts val="1400"/>
              <a:buNone/>
              <a:defRPr b="1"/>
            </a:lvl5pPr>
            <a:lvl6pPr lvl="5" algn="l">
              <a:lnSpc>
                <a:spcPct val="100000"/>
              </a:lnSpc>
              <a:spcBef>
                <a:spcPts val="1600"/>
              </a:spcBef>
              <a:spcAft>
                <a:spcPts val="0"/>
              </a:spcAft>
              <a:buSzPts val="1400"/>
              <a:buNone/>
              <a:defRPr b="1"/>
            </a:lvl6pPr>
            <a:lvl7pPr lvl="6" algn="l">
              <a:lnSpc>
                <a:spcPct val="100000"/>
              </a:lnSpc>
              <a:spcBef>
                <a:spcPts val="1600"/>
              </a:spcBef>
              <a:spcAft>
                <a:spcPts val="0"/>
              </a:spcAft>
              <a:buSzPts val="1400"/>
              <a:buNone/>
              <a:defRPr b="1"/>
            </a:lvl7pPr>
            <a:lvl8pPr lvl="7" algn="l">
              <a:lnSpc>
                <a:spcPct val="100000"/>
              </a:lnSpc>
              <a:spcBef>
                <a:spcPts val="1600"/>
              </a:spcBef>
              <a:spcAft>
                <a:spcPts val="0"/>
              </a:spcAft>
              <a:buSzPts val="1400"/>
              <a:buNone/>
              <a:defRPr b="1"/>
            </a:lvl8pPr>
            <a:lvl9pPr lvl="8" algn="l">
              <a:lnSpc>
                <a:spcPct val="100000"/>
              </a:lnSpc>
              <a:spcBef>
                <a:spcPts val="1600"/>
              </a:spcBef>
              <a:spcAft>
                <a:spcPts val="1600"/>
              </a:spcAft>
              <a:buSzPts val="1400"/>
              <a:buNone/>
              <a:defRPr b="1"/>
            </a:lvl9pPr>
          </a:lstStyle>
          <a:p/>
        </p:txBody>
      </p:sp>
      <p:sp>
        <p:nvSpPr>
          <p:cNvPr id="462" name="Google Shape;462;p9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1"/>
          <p:cNvSpPr txBox="1"/>
          <p:nvPr>
            <p:ph idx="2" type="body"/>
          </p:nvPr>
        </p:nvSpPr>
        <p:spPr>
          <a:xfrm>
            <a:off x="4572000" y="4712925"/>
            <a:ext cx="3691800" cy="393600"/>
          </a:xfrm>
          <a:prstGeom prst="rect">
            <a:avLst/>
          </a:prstGeom>
          <a:noFill/>
          <a:ln>
            <a:noFill/>
          </a:ln>
        </p:spPr>
        <p:txBody>
          <a:bodyPr anchorCtr="0" anchor="t" bIns="91425" lIns="91425" spcFirstLastPara="1" rIns="91425" wrap="square" tIns="91425">
            <a:noAutofit/>
          </a:bodyPr>
          <a:lstStyle>
            <a:lvl1pPr indent="-285750" lvl="0" marL="457200" algn="l">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algn="l">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algn="l">
              <a:lnSpc>
                <a:spcPct val="100000"/>
              </a:lnSpc>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464" name="Google Shape;464;p9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465" name="Google Shape;465;p91"/>
          <p:cNvSpPr txBox="1"/>
          <p:nvPr>
            <p:ph idx="3" type="body"/>
          </p:nvPr>
        </p:nvSpPr>
        <p:spPr>
          <a:xfrm>
            <a:off x="457200" y="1280725"/>
            <a:ext cx="8229600" cy="28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 Black">
  <p:cSld name="TITLE_AND_TWO_COLUMNS_1_1_1_1_1">
    <p:spTree>
      <p:nvGrpSpPr>
        <p:cNvPr id="466" name="Shape 466"/>
        <p:cNvGrpSpPr/>
        <p:nvPr/>
      </p:nvGrpSpPr>
      <p:grpSpPr>
        <a:xfrm>
          <a:off x="0" y="0"/>
          <a:ext cx="0" cy="0"/>
          <a:chOff x="0" y="0"/>
          <a:chExt cx="0" cy="0"/>
        </a:xfrm>
      </p:grpSpPr>
      <p:sp>
        <p:nvSpPr>
          <p:cNvPr id="467" name="Google Shape;467;p92"/>
          <p:cNvSpPr/>
          <p:nvPr/>
        </p:nvSpPr>
        <p:spPr>
          <a:xfrm>
            <a:off x="-49625" y="2920950"/>
            <a:ext cx="9191100" cy="22713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2"/>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9" name="Google Shape;469;p92"/>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92"/>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471" name="Google Shape;471;p92"/>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Proxima Nova"/>
                <a:ea typeface="Proxima Nova"/>
                <a:cs typeface="Proxima Nova"/>
                <a:sym typeface="Proxima Nova"/>
              </a:rPr>
              <a:t>‹#›</a:t>
            </a:fld>
            <a:r>
              <a:rPr b="0" i="0" lang="en" sz="900" u="none" cap="none" strike="noStrike">
                <a:solidFill>
                  <a:srgbClr val="FFFFFF"/>
                </a:solidFill>
                <a:latin typeface="Proxima Nova"/>
                <a:ea typeface="Proxima Nova"/>
                <a:cs typeface="Proxima Nova"/>
                <a:sym typeface="Proxima Nova"/>
              </a:rPr>
              <a:t> | © 2020 General Assembly</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 Red">
  <p:cSld name="TITLE_AND_TWO_COLUMNS_1_1_1_1_1_1">
    <p:spTree>
      <p:nvGrpSpPr>
        <p:cNvPr id="472" name="Shape 472"/>
        <p:cNvGrpSpPr/>
        <p:nvPr/>
      </p:nvGrpSpPr>
      <p:grpSpPr>
        <a:xfrm>
          <a:off x="0" y="0"/>
          <a:ext cx="0" cy="0"/>
          <a:chOff x="0" y="0"/>
          <a:chExt cx="0" cy="0"/>
        </a:xfrm>
      </p:grpSpPr>
      <p:sp>
        <p:nvSpPr>
          <p:cNvPr id="473" name="Google Shape;473;p93"/>
          <p:cNvSpPr/>
          <p:nvPr/>
        </p:nvSpPr>
        <p:spPr>
          <a:xfrm>
            <a:off x="-49625" y="2920950"/>
            <a:ext cx="9191100" cy="227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93"/>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5" name="Google Shape;475;p93"/>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6" name="Google Shape;476;p93"/>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477" name="Google Shape;477;p93"/>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Proxima Nova"/>
                <a:ea typeface="Proxima Nova"/>
                <a:cs typeface="Proxima Nova"/>
                <a:sym typeface="Proxima Nova"/>
              </a:rPr>
              <a:t>‹#›</a:t>
            </a:fld>
            <a:r>
              <a:rPr b="0" i="0" lang="en" sz="900" u="none" cap="none" strike="noStrike">
                <a:solidFill>
                  <a:srgbClr val="FFFFFF"/>
                </a:solidFill>
                <a:latin typeface="Proxima Nova"/>
                <a:ea typeface="Proxima Nova"/>
                <a:cs typeface="Proxima Nova"/>
                <a:sym typeface="Proxima Nova"/>
              </a:rPr>
              <a:t> | © 2020 General Assembly</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plit Layout with Text Block - Light Teal">
  <p:cSld name="SECTION_TITLE_AND_DESCRIPTION">
    <p:spTree>
      <p:nvGrpSpPr>
        <p:cNvPr id="478" name="Shape 478"/>
        <p:cNvGrpSpPr/>
        <p:nvPr/>
      </p:nvGrpSpPr>
      <p:grpSpPr>
        <a:xfrm>
          <a:off x="0" y="0"/>
          <a:ext cx="0" cy="0"/>
          <a:chOff x="0" y="0"/>
          <a:chExt cx="0" cy="0"/>
        </a:xfrm>
      </p:grpSpPr>
      <p:sp>
        <p:nvSpPr>
          <p:cNvPr id="479" name="Google Shape;479;p94"/>
          <p:cNvSpPr/>
          <p:nvPr/>
        </p:nvSpPr>
        <p:spPr>
          <a:xfrm>
            <a:off x="4572000" y="-125"/>
            <a:ext cx="4572000" cy="51435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4"/>
          <p:cNvSpPr txBox="1"/>
          <p:nvPr>
            <p:ph type="title"/>
          </p:nvPr>
        </p:nvSpPr>
        <p:spPr>
          <a:xfrm>
            <a:off x="473700" y="280375"/>
            <a:ext cx="3837000" cy="153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1" name="Google Shape;481;p94"/>
          <p:cNvSpPr txBox="1"/>
          <p:nvPr>
            <p:ph idx="1" type="body"/>
          </p:nvPr>
        </p:nvSpPr>
        <p:spPr>
          <a:xfrm>
            <a:off x="4939500" y="457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Clr>
                <a:srgbClr val="FFFFFF"/>
              </a:buClr>
              <a:buSzPts val="1800"/>
              <a:buChar char="●"/>
              <a:defRPr>
                <a:solidFill>
                  <a:srgbClr val="FFFFFF"/>
                </a:solidFill>
              </a:defRPr>
            </a:lvl1pPr>
            <a:lvl2pPr indent="-317500" lvl="1" marL="914400" algn="l">
              <a:lnSpc>
                <a:spcPct val="100000"/>
              </a:lnSpc>
              <a:spcBef>
                <a:spcPts val="1600"/>
              </a:spcBef>
              <a:spcAft>
                <a:spcPts val="0"/>
              </a:spcAft>
              <a:buClr>
                <a:srgbClr val="FFFFFF"/>
              </a:buClr>
              <a:buSzPts val="1400"/>
              <a:buChar char="○"/>
              <a:defRPr>
                <a:solidFill>
                  <a:srgbClr val="FFFFFF"/>
                </a:solidFill>
              </a:defRPr>
            </a:lvl2pPr>
            <a:lvl3pPr indent="-317500" lvl="2" marL="1371600" algn="l">
              <a:lnSpc>
                <a:spcPct val="100000"/>
              </a:lnSpc>
              <a:spcBef>
                <a:spcPts val="1600"/>
              </a:spcBef>
              <a:spcAft>
                <a:spcPts val="0"/>
              </a:spcAft>
              <a:buClr>
                <a:srgbClr val="FFFFFF"/>
              </a:buClr>
              <a:buSzPts val="1400"/>
              <a:buChar char="■"/>
              <a:defRPr>
                <a:solidFill>
                  <a:srgbClr val="FFFFFF"/>
                </a:solidFill>
              </a:defRPr>
            </a:lvl3pPr>
            <a:lvl4pPr indent="-317500" lvl="3" marL="1828800" algn="l">
              <a:lnSpc>
                <a:spcPct val="100000"/>
              </a:lnSpc>
              <a:spcBef>
                <a:spcPts val="1600"/>
              </a:spcBef>
              <a:spcAft>
                <a:spcPts val="0"/>
              </a:spcAft>
              <a:buClr>
                <a:srgbClr val="FFFFFF"/>
              </a:buClr>
              <a:buSzPts val="1400"/>
              <a:buChar char="●"/>
              <a:defRPr>
                <a:solidFill>
                  <a:srgbClr val="FFFFFF"/>
                </a:solidFill>
              </a:defRPr>
            </a:lvl4pPr>
            <a:lvl5pPr indent="-317500" lvl="4" marL="2286000" algn="l">
              <a:lnSpc>
                <a:spcPct val="100000"/>
              </a:lnSpc>
              <a:spcBef>
                <a:spcPts val="1600"/>
              </a:spcBef>
              <a:spcAft>
                <a:spcPts val="0"/>
              </a:spcAft>
              <a:buClr>
                <a:srgbClr val="FFFFFF"/>
              </a:buClr>
              <a:buSzPts val="1400"/>
              <a:buChar char="○"/>
              <a:defRPr>
                <a:solidFill>
                  <a:srgbClr val="FFFFFF"/>
                </a:solidFill>
              </a:defRPr>
            </a:lvl5pPr>
            <a:lvl6pPr indent="-317500" lvl="5" marL="2743200" algn="l">
              <a:lnSpc>
                <a:spcPct val="100000"/>
              </a:lnSpc>
              <a:spcBef>
                <a:spcPts val="1600"/>
              </a:spcBef>
              <a:spcAft>
                <a:spcPts val="0"/>
              </a:spcAft>
              <a:buClr>
                <a:srgbClr val="FFFFFF"/>
              </a:buClr>
              <a:buSzPts val="1400"/>
              <a:buChar char="■"/>
              <a:defRPr>
                <a:solidFill>
                  <a:srgbClr val="FFFFFF"/>
                </a:solidFill>
              </a:defRPr>
            </a:lvl6pPr>
            <a:lvl7pPr indent="-317500" lvl="6" marL="3200400" algn="l">
              <a:lnSpc>
                <a:spcPct val="100000"/>
              </a:lnSpc>
              <a:spcBef>
                <a:spcPts val="1600"/>
              </a:spcBef>
              <a:spcAft>
                <a:spcPts val="0"/>
              </a:spcAft>
              <a:buClr>
                <a:srgbClr val="FFFFFF"/>
              </a:buClr>
              <a:buSzPts val="1400"/>
              <a:buChar char="●"/>
              <a:defRPr>
                <a:solidFill>
                  <a:srgbClr val="FFFFFF"/>
                </a:solidFill>
              </a:defRPr>
            </a:lvl7pPr>
            <a:lvl8pPr indent="-317500" lvl="7" marL="3657600" algn="l">
              <a:lnSpc>
                <a:spcPct val="100000"/>
              </a:lnSpc>
              <a:spcBef>
                <a:spcPts val="1600"/>
              </a:spcBef>
              <a:spcAft>
                <a:spcPts val="0"/>
              </a:spcAft>
              <a:buClr>
                <a:srgbClr val="FFFFFF"/>
              </a:buClr>
              <a:buSzPts val="1400"/>
              <a:buChar char="○"/>
              <a:defRPr>
                <a:solidFill>
                  <a:srgbClr val="FFFFFF"/>
                </a:solidFill>
              </a:defRPr>
            </a:lvl8pPr>
            <a:lvl9pPr indent="-317500" lvl="8" marL="4114800" algn="l">
              <a:lnSpc>
                <a:spcPct val="100000"/>
              </a:lnSpc>
              <a:spcBef>
                <a:spcPts val="1600"/>
              </a:spcBef>
              <a:spcAft>
                <a:spcPts val="1600"/>
              </a:spcAft>
              <a:buClr>
                <a:srgbClr val="FFFFFF"/>
              </a:buClr>
              <a:buSzPts val="1400"/>
              <a:buChar char="■"/>
              <a:defRPr>
                <a:solidFill>
                  <a:srgbClr val="FFFFFF"/>
                </a:solidFill>
              </a:defRPr>
            </a:lvl9pPr>
          </a:lstStyle>
          <a:p/>
        </p:txBody>
      </p:sp>
      <p:sp>
        <p:nvSpPr>
          <p:cNvPr id="482" name="Google Shape;482;p94"/>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483" name="Google Shape;483;p94"/>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type="blank">
  <p:cSld name="BLANK">
    <p:spTree>
      <p:nvGrpSpPr>
        <p:cNvPr id="484" name="Shape 48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47" name="Shape 47"/>
        <p:cNvGrpSpPr/>
        <p:nvPr/>
      </p:nvGrpSpPr>
      <p:grpSpPr>
        <a:xfrm>
          <a:off x="0" y="0"/>
          <a:ext cx="0" cy="0"/>
          <a:chOff x="0" y="0"/>
          <a:chExt cx="0" cy="0"/>
        </a:xfrm>
      </p:grpSpPr>
      <p:sp>
        <p:nvSpPr>
          <p:cNvPr id="48" name="Google Shape;48;p10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0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50" name="Google Shape;50;p10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1" name="Google Shape;51;p10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2" name="Google Shape;52;p105"/>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05"/>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54" name="Google Shape;54;p105"/>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55" name="Google Shape;55;p10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56" name="Google Shape;56;p105"/>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spTree>
      <p:nvGrpSpPr>
        <p:cNvPr id="485" name="Shape 485"/>
        <p:cNvGrpSpPr/>
        <p:nvPr/>
      </p:nvGrpSpPr>
      <p:grpSpPr>
        <a:xfrm>
          <a:off x="0" y="0"/>
          <a:ext cx="0" cy="0"/>
          <a:chOff x="0" y="0"/>
          <a:chExt cx="0" cy="0"/>
        </a:xfrm>
      </p:grpSpPr>
      <p:sp>
        <p:nvSpPr>
          <p:cNvPr id="486" name="Google Shape;486;p96"/>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7" name="Google Shape;487;p96"/>
          <p:cNvPicPr preferRelativeResize="0"/>
          <p:nvPr/>
        </p:nvPicPr>
        <p:blipFill rotWithShape="1">
          <a:blip r:embed="rId2">
            <a:alphaModFix/>
          </a:blip>
          <a:srcRect b="0" l="0" r="0" t="0"/>
          <a:stretch/>
        </p:blipFill>
        <p:spPr>
          <a:xfrm>
            <a:off x="6051849" y="4497576"/>
            <a:ext cx="2675924" cy="504775"/>
          </a:xfrm>
          <a:prstGeom prst="rect">
            <a:avLst/>
          </a:prstGeom>
          <a:noFill/>
          <a:ln>
            <a:noFill/>
          </a:ln>
        </p:spPr>
      </p:pic>
      <p:sp>
        <p:nvSpPr>
          <p:cNvPr id="488" name="Google Shape;488;p96"/>
          <p:cNvSpPr txBox="1"/>
          <p:nvPr/>
        </p:nvSpPr>
        <p:spPr>
          <a:xfrm>
            <a:off x="457200" y="259681"/>
            <a:ext cx="7018800" cy="8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roxima Nova"/>
                <a:ea typeface="Proxima Nova"/>
                <a:cs typeface="Proxima Nova"/>
                <a:sym typeface="Proxima Nova"/>
              </a:rPr>
              <a:t>Thank you!</a:t>
            </a:r>
            <a:endParaRPr b="0" i="0" sz="36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Proxima Nova"/>
              <a:ea typeface="Proxima Nova"/>
              <a:cs typeface="Proxima Nova"/>
              <a:sym typeface="Proxima Nova"/>
            </a:endParaRPr>
          </a:p>
        </p:txBody>
      </p:sp>
      <p:sp>
        <p:nvSpPr>
          <p:cNvPr id="489" name="Google Shape;489;p96"/>
          <p:cNvSpPr/>
          <p:nvPr/>
        </p:nvSpPr>
        <p:spPr>
          <a:xfrm>
            <a:off x="564165" y="2236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USTOM_2">
    <p:spTree>
      <p:nvGrpSpPr>
        <p:cNvPr id="490" name="Shape 490"/>
        <p:cNvGrpSpPr/>
        <p:nvPr/>
      </p:nvGrpSpPr>
      <p:grpSpPr>
        <a:xfrm>
          <a:off x="0" y="0"/>
          <a:ext cx="0" cy="0"/>
          <a:chOff x="0" y="0"/>
          <a:chExt cx="0" cy="0"/>
        </a:xfrm>
      </p:grpSpPr>
      <p:sp>
        <p:nvSpPr>
          <p:cNvPr id="491" name="Google Shape;491;p97"/>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7"/>
          <p:cNvSpPr/>
          <p:nvPr/>
        </p:nvSpPr>
        <p:spPr>
          <a:xfrm>
            <a:off x="564450" y="2678475"/>
            <a:ext cx="8043300" cy="360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p:txBody>
      </p:sp>
      <p:sp>
        <p:nvSpPr>
          <p:cNvPr id="493" name="Google Shape;493;p97"/>
          <p:cNvSpPr txBox="1"/>
          <p:nvPr>
            <p:ph type="title"/>
          </p:nvPr>
        </p:nvSpPr>
        <p:spPr>
          <a:xfrm>
            <a:off x="474275" y="1957575"/>
            <a:ext cx="8043300" cy="7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0" sz="30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94" name="Google Shape;494;p97"/>
          <p:cNvPicPr preferRelativeResize="0"/>
          <p:nvPr/>
        </p:nvPicPr>
        <p:blipFill rotWithShape="1">
          <a:blip r:embed="rId2">
            <a:alphaModFix/>
          </a:blip>
          <a:srcRect b="0" l="0" r="0" t="0"/>
          <a:stretch/>
        </p:blipFill>
        <p:spPr>
          <a:xfrm>
            <a:off x="474275" y="2810250"/>
            <a:ext cx="2162237" cy="4078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Cog">
  <p:cSld name="CUSTOM_3">
    <p:spTree>
      <p:nvGrpSpPr>
        <p:cNvPr id="495" name="Shape 495"/>
        <p:cNvGrpSpPr/>
        <p:nvPr/>
      </p:nvGrpSpPr>
      <p:grpSpPr>
        <a:xfrm>
          <a:off x="0" y="0"/>
          <a:ext cx="0" cy="0"/>
          <a:chOff x="0" y="0"/>
          <a:chExt cx="0" cy="0"/>
        </a:xfrm>
      </p:grpSpPr>
      <p:sp>
        <p:nvSpPr>
          <p:cNvPr id="496" name="Google Shape;496;p98"/>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p98"/>
          <p:cNvPicPr preferRelativeResize="0"/>
          <p:nvPr/>
        </p:nvPicPr>
        <p:blipFill rotWithShape="1">
          <a:blip r:embed="rId2">
            <a:alphaModFix/>
          </a:blip>
          <a:srcRect b="0" l="0" r="0" t="0"/>
          <a:stretch/>
        </p:blipFill>
        <p:spPr>
          <a:xfrm>
            <a:off x="3704475" y="1704225"/>
            <a:ext cx="1735050" cy="17350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_14">
    <p:bg>
      <p:bgPr>
        <a:solidFill>
          <a:schemeClr val="lt1"/>
        </a:solidFill>
      </p:bgPr>
    </p:bg>
    <p:spTree>
      <p:nvGrpSpPr>
        <p:cNvPr id="498" name="Shape 498"/>
        <p:cNvGrpSpPr/>
        <p:nvPr/>
      </p:nvGrpSpPr>
      <p:grpSpPr>
        <a:xfrm>
          <a:off x="0" y="0"/>
          <a:ext cx="0" cy="0"/>
          <a:chOff x="0" y="0"/>
          <a:chExt cx="0" cy="0"/>
        </a:xfrm>
      </p:grpSpPr>
      <p:sp>
        <p:nvSpPr>
          <p:cNvPr id="499" name="Google Shape;499;p99"/>
          <p:cNvSpPr/>
          <p:nvPr/>
        </p:nvSpPr>
        <p:spPr>
          <a:xfrm>
            <a:off x="178425" y="4485250"/>
            <a:ext cx="2295300" cy="592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9"/>
          <p:cNvSpPr txBox="1"/>
          <p:nvPr>
            <p:ph type="title"/>
          </p:nvPr>
        </p:nvSpPr>
        <p:spPr>
          <a:xfrm>
            <a:off x="979500" y="332100"/>
            <a:ext cx="7185000" cy="65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1" name="Google Shape;501;p99"/>
          <p:cNvSpPr txBox="1"/>
          <p:nvPr>
            <p:ph idx="1" type="body"/>
          </p:nvPr>
        </p:nvSpPr>
        <p:spPr>
          <a:xfrm>
            <a:off x="979500" y="1078375"/>
            <a:ext cx="7099500" cy="2999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502" name="Google Shape;502;p99"/>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99"/>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9"/>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400" u="none" cap="none" strike="noStrike">
                <a:solidFill>
                  <a:schemeClr val="lt1"/>
                </a:solidFill>
                <a:latin typeface="Proxima Nova"/>
                <a:ea typeface="Proxima Nova"/>
                <a:cs typeface="Proxima Nova"/>
                <a:sym typeface="Proxima Nova"/>
              </a:rPr>
              <a:t>FOR PRESENTER USE ONLY </a:t>
            </a:r>
            <a:endParaRPr b="0" i="0" sz="2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Proxima Nova"/>
              <a:ea typeface="Proxima Nova"/>
              <a:cs typeface="Proxima Nova"/>
              <a:sym typeface="Proxima Nova"/>
            </a:endParaRPr>
          </a:p>
        </p:txBody>
      </p:sp>
      <p:pic>
        <p:nvPicPr>
          <p:cNvPr descr="GA-Cog-900.png" id="505" name="Google Shape;505;p99"/>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506" name="Google Shape;506;p99"/>
          <p:cNvSpPr txBox="1"/>
          <p:nvPr>
            <p:ph idx="2" type="body"/>
          </p:nvPr>
        </p:nvSpPr>
        <p:spPr>
          <a:xfrm>
            <a:off x="4572000" y="4712925"/>
            <a:ext cx="3691800" cy="393600"/>
          </a:xfrm>
          <a:prstGeom prst="rect">
            <a:avLst/>
          </a:prstGeom>
          <a:noFill/>
          <a:ln>
            <a:noFill/>
          </a:ln>
        </p:spPr>
        <p:txBody>
          <a:bodyPr anchorCtr="0" anchor="t" bIns="91425" lIns="91425" spcFirstLastPara="1" rIns="91425" wrap="square" tIns="91425">
            <a:noAutofit/>
          </a:bodyPr>
          <a:lstStyle>
            <a:lvl1pPr indent="-285750" lvl="0" marL="45720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algn="r">
              <a:lnSpc>
                <a:spcPct val="100000"/>
              </a:lnSpc>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algn="r">
              <a:lnSpc>
                <a:spcPct val="100000"/>
              </a:lnSpc>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507" name="Shape 507"/>
        <p:cNvGrpSpPr/>
        <p:nvPr/>
      </p:nvGrpSpPr>
      <p:grpSpPr>
        <a:xfrm>
          <a:off x="0" y="0"/>
          <a:ext cx="0" cy="0"/>
          <a:chOff x="0" y="0"/>
          <a:chExt cx="0" cy="0"/>
        </a:xfrm>
      </p:grpSpPr>
      <p:pic>
        <p:nvPicPr>
          <p:cNvPr id="508" name="Google Shape;508;p10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509" name="Shape 509"/>
        <p:cNvGrpSpPr/>
        <p:nvPr/>
      </p:nvGrpSpPr>
      <p:grpSpPr>
        <a:xfrm>
          <a:off x="0" y="0"/>
          <a:ext cx="0" cy="0"/>
          <a:chOff x="0" y="0"/>
          <a:chExt cx="0" cy="0"/>
        </a:xfrm>
      </p:grpSpPr>
      <p:sp>
        <p:nvSpPr>
          <p:cNvPr id="510" name="Google Shape;510;p101"/>
          <p:cNvSpPr/>
          <p:nvPr/>
        </p:nvSpPr>
        <p:spPr>
          <a:xfrm>
            <a:off x="0" y="2540700"/>
            <a:ext cx="9144000" cy="2602800"/>
          </a:xfrm>
          <a:prstGeom prst="rect">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0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a:t>
            </a:r>
            <a:r>
              <a:rPr lang="en" sz="1400">
                <a:latin typeface="Arial"/>
                <a:ea typeface="Arial"/>
                <a:cs typeface="Arial"/>
                <a:sym typeface="Arial"/>
              </a:rPr>
              <a:t>9</a:t>
            </a:r>
            <a:r>
              <a:rPr lang="en"/>
              <a:t> General Assembly</a:t>
            </a:r>
            <a:endParaRPr/>
          </a:p>
        </p:txBody>
      </p:sp>
      <p:pic>
        <p:nvPicPr>
          <p:cNvPr id="512" name="Google Shape;512;p101"/>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513" name="Google Shape;513;p101"/>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515" name="Google Shape;515;p10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1"/>
          <p:cNvSpPr txBox="1"/>
          <p:nvPr>
            <p:ph idx="1" type="body"/>
          </p:nvPr>
        </p:nvSpPr>
        <p:spPr>
          <a:xfrm>
            <a:off x="4572000" y="4712925"/>
            <a:ext cx="3691800" cy="393600"/>
          </a:xfrm>
          <a:prstGeom prst="rect">
            <a:avLst/>
          </a:prstGeom>
          <a:noFill/>
          <a:ln>
            <a:noFill/>
          </a:ln>
        </p:spPr>
        <p:txBody>
          <a:bodyPr anchorCtr="0" anchor="t" bIns="91425" lIns="91425" spcFirstLastPara="1" rIns="91425" wrap="square" tIns="91425">
            <a:noAutofit/>
          </a:bodyPr>
          <a:lstStyle>
            <a:lvl1pPr indent="-285750" lvl="0" marL="4572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517" name="Google Shape;517;p101"/>
          <p:cNvSpPr txBox="1"/>
          <p:nvPr>
            <p:ph idx="2"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1">
  <p:cSld name="BLANK_3">
    <p:spTree>
      <p:nvGrpSpPr>
        <p:cNvPr id="518" name="Shape 518"/>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524" name="Shape 524"/>
        <p:cNvGrpSpPr/>
        <p:nvPr/>
      </p:nvGrpSpPr>
      <p:grpSpPr>
        <a:xfrm>
          <a:off x="0" y="0"/>
          <a:ext cx="0" cy="0"/>
          <a:chOff x="0" y="0"/>
          <a:chExt cx="0" cy="0"/>
        </a:xfrm>
      </p:grpSpPr>
      <p:sp>
        <p:nvSpPr>
          <p:cNvPr id="525" name="Google Shape;525;p4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526" name="Google Shape;526;p4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527" name="Google Shape;527;p4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528" name="Shape 528"/>
        <p:cNvGrpSpPr/>
        <p:nvPr/>
      </p:nvGrpSpPr>
      <p:grpSpPr>
        <a:xfrm>
          <a:off x="0" y="0"/>
          <a:ext cx="0" cy="0"/>
          <a:chOff x="0" y="0"/>
          <a:chExt cx="0" cy="0"/>
        </a:xfrm>
      </p:grpSpPr>
      <p:sp>
        <p:nvSpPr>
          <p:cNvPr id="529" name="Google Shape;529;p152"/>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52"/>
          <p:cNvSpPr txBox="1"/>
          <p:nvPr>
            <p:ph type="title"/>
          </p:nvPr>
        </p:nvSpPr>
        <p:spPr>
          <a:xfrm>
            <a:off x="979500" y="332100"/>
            <a:ext cx="7185000" cy="65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531" name="Google Shape;531;p152"/>
          <p:cNvSpPr txBox="1"/>
          <p:nvPr>
            <p:ph idx="1" type="body"/>
          </p:nvPr>
        </p:nvSpPr>
        <p:spPr>
          <a:xfrm>
            <a:off x="979500" y="1078375"/>
            <a:ext cx="7099500" cy="2999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532" name="Google Shape;532;p15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5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Proxima Nova"/>
                <a:ea typeface="Proxima Nova"/>
                <a:cs typeface="Proxima Nova"/>
                <a:sym typeface="Proxima Nova"/>
              </a:rPr>
              <a:t>FOR INSTRUCTOR USE ONLY </a:t>
            </a:r>
            <a:endParaRPr b="0" i="0" sz="2400" u="none" cap="none" strike="noStrike">
              <a:solidFill>
                <a:srgbClr val="FFFFFF"/>
              </a:solidFill>
              <a:latin typeface="Proxima Nova"/>
              <a:ea typeface="Proxima Nova"/>
              <a:cs typeface="Proxima Nova"/>
              <a:sym typeface="Proxima Nova"/>
            </a:endParaRPr>
          </a:p>
        </p:txBody>
      </p:sp>
      <p:sp>
        <p:nvSpPr>
          <p:cNvPr id="534" name="Google Shape;534;p152"/>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152"/>
          <p:cNvPicPr preferRelativeResize="0"/>
          <p:nvPr/>
        </p:nvPicPr>
        <p:blipFill rotWithShape="1">
          <a:blip r:embed="rId2">
            <a:alphaModFix/>
          </a:blip>
          <a:srcRect b="0" l="0" r="0" t="0"/>
          <a:stretch/>
        </p:blipFill>
        <p:spPr>
          <a:xfrm>
            <a:off x="8544437" y="4493863"/>
            <a:ext cx="572726" cy="57269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536" name="Shape 536"/>
        <p:cNvGrpSpPr/>
        <p:nvPr/>
      </p:nvGrpSpPr>
      <p:grpSpPr>
        <a:xfrm>
          <a:off x="0" y="0"/>
          <a:ext cx="0" cy="0"/>
          <a:chOff x="0" y="0"/>
          <a:chExt cx="0" cy="0"/>
        </a:xfrm>
      </p:grpSpPr>
      <p:sp>
        <p:nvSpPr>
          <p:cNvPr id="537" name="Google Shape;537;p153"/>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53"/>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539" name="Google Shape;539;p153"/>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40" name="Google Shape;540;p153"/>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41" name="Google Shape;541;p153"/>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53"/>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543" name="Google Shape;543;p153"/>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544" name="Google Shape;544;p153"/>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153"/>
          <p:cNvPicPr preferRelativeResize="0"/>
          <p:nvPr/>
        </p:nvPicPr>
        <p:blipFill rotWithShape="1">
          <a:blip r:embed="rId3">
            <a:alphaModFix/>
          </a:blip>
          <a:srcRect b="0" l="0" r="0" t="0"/>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57" name="Shape 57"/>
        <p:cNvGrpSpPr/>
        <p:nvPr/>
      </p:nvGrpSpPr>
      <p:grpSpPr>
        <a:xfrm>
          <a:off x="0" y="0"/>
          <a:ext cx="0" cy="0"/>
          <a:chOff x="0" y="0"/>
          <a:chExt cx="0" cy="0"/>
        </a:xfrm>
      </p:grpSpPr>
      <p:sp>
        <p:nvSpPr>
          <p:cNvPr id="58" name="Google Shape;58;p106"/>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106"/>
          <p:cNvPicPr preferRelativeResize="0"/>
          <p:nvPr/>
        </p:nvPicPr>
        <p:blipFill rotWithShape="1">
          <a:blip r:embed="rId2">
            <a:alphaModFix/>
          </a:blip>
          <a:srcRect b="0" l="0" r="0" t="0"/>
          <a:stretch/>
        </p:blipFill>
        <p:spPr>
          <a:xfrm>
            <a:off x="3886400" y="1886175"/>
            <a:ext cx="1371199" cy="137115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46" name="Shape 546"/>
        <p:cNvGrpSpPr/>
        <p:nvPr/>
      </p:nvGrpSpPr>
      <p:grpSpPr>
        <a:xfrm>
          <a:off x="0" y="0"/>
          <a:ext cx="0" cy="0"/>
          <a:chOff x="0" y="0"/>
          <a:chExt cx="0" cy="0"/>
        </a:xfrm>
      </p:grpSpPr>
      <p:sp>
        <p:nvSpPr>
          <p:cNvPr id="547" name="Google Shape;547;p15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5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b="0" i="0" sz="500" u="none" cap="none" strike="noStrike">
              <a:solidFill>
                <a:srgbClr val="000000"/>
              </a:solidFill>
              <a:latin typeface="Arial"/>
              <a:ea typeface="Arial"/>
              <a:cs typeface="Arial"/>
              <a:sym typeface="Arial"/>
            </a:endParaRPr>
          </a:p>
        </p:txBody>
      </p:sp>
      <p:cxnSp>
        <p:nvCxnSpPr>
          <p:cNvPr id="549" name="Google Shape;549;p15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50" name="Google Shape;550;p15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51" name="Google Shape;551;p154"/>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54"/>
          <p:cNvSpPr txBox="1"/>
          <p:nvPr>
            <p:ph type="title"/>
          </p:nvPr>
        </p:nvSpPr>
        <p:spPr>
          <a:xfrm>
            <a:off x="457200" y="1777038"/>
            <a:ext cx="6014100" cy="15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4800">
                <a:solidFill>
                  <a:schemeClr val="lt1"/>
                </a:solidFill>
              </a:defRPr>
            </a:lvl1pPr>
            <a:lvl2pPr lvl="1" algn="l">
              <a:lnSpc>
                <a:spcPct val="100000"/>
              </a:lnSpc>
              <a:spcBef>
                <a:spcPts val="0"/>
              </a:spcBef>
              <a:spcAft>
                <a:spcPts val="0"/>
              </a:spcAft>
              <a:buSzPts val="2600"/>
              <a:buNone/>
              <a:defRPr sz="4000">
                <a:solidFill>
                  <a:schemeClr val="lt1"/>
                </a:solidFill>
              </a:defRPr>
            </a:lvl2pPr>
            <a:lvl3pPr lvl="2" algn="l">
              <a:lnSpc>
                <a:spcPct val="100000"/>
              </a:lnSpc>
              <a:spcBef>
                <a:spcPts val="0"/>
              </a:spcBef>
              <a:spcAft>
                <a:spcPts val="0"/>
              </a:spcAft>
              <a:buSzPts val="2600"/>
              <a:buNone/>
              <a:defRPr sz="4000">
                <a:solidFill>
                  <a:schemeClr val="lt1"/>
                </a:solidFill>
              </a:defRPr>
            </a:lvl3pPr>
            <a:lvl4pPr lvl="3" algn="l">
              <a:lnSpc>
                <a:spcPct val="100000"/>
              </a:lnSpc>
              <a:spcBef>
                <a:spcPts val="0"/>
              </a:spcBef>
              <a:spcAft>
                <a:spcPts val="0"/>
              </a:spcAft>
              <a:buSzPts val="2600"/>
              <a:buNone/>
              <a:defRPr sz="4000">
                <a:solidFill>
                  <a:schemeClr val="lt1"/>
                </a:solidFill>
              </a:defRPr>
            </a:lvl4pPr>
            <a:lvl5pPr lvl="4" algn="l">
              <a:lnSpc>
                <a:spcPct val="100000"/>
              </a:lnSpc>
              <a:spcBef>
                <a:spcPts val="0"/>
              </a:spcBef>
              <a:spcAft>
                <a:spcPts val="0"/>
              </a:spcAft>
              <a:buSzPts val="2600"/>
              <a:buNone/>
              <a:defRPr sz="4000">
                <a:solidFill>
                  <a:schemeClr val="lt1"/>
                </a:solidFill>
              </a:defRPr>
            </a:lvl5pPr>
            <a:lvl6pPr lvl="5" algn="l">
              <a:lnSpc>
                <a:spcPct val="100000"/>
              </a:lnSpc>
              <a:spcBef>
                <a:spcPts val="0"/>
              </a:spcBef>
              <a:spcAft>
                <a:spcPts val="0"/>
              </a:spcAft>
              <a:buSzPts val="2600"/>
              <a:buNone/>
              <a:defRPr sz="4000">
                <a:solidFill>
                  <a:schemeClr val="lt1"/>
                </a:solidFill>
              </a:defRPr>
            </a:lvl6pPr>
            <a:lvl7pPr lvl="6" algn="l">
              <a:lnSpc>
                <a:spcPct val="100000"/>
              </a:lnSpc>
              <a:spcBef>
                <a:spcPts val="0"/>
              </a:spcBef>
              <a:spcAft>
                <a:spcPts val="0"/>
              </a:spcAft>
              <a:buSzPts val="2600"/>
              <a:buNone/>
              <a:defRPr sz="4000">
                <a:solidFill>
                  <a:schemeClr val="lt1"/>
                </a:solidFill>
              </a:defRPr>
            </a:lvl7pPr>
            <a:lvl8pPr lvl="7" algn="l">
              <a:lnSpc>
                <a:spcPct val="100000"/>
              </a:lnSpc>
              <a:spcBef>
                <a:spcPts val="0"/>
              </a:spcBef>
              <a:spcAft>
                <a:spcPts val="0"/>
              </a:spcAft>
              <a:buSzPts val="2600"/>
              <a:buNone/>
              <a:defRPr sz="4000">
                <a:solidFill>
                  <a:schemeClr val="lt1"/>
                </a:solidFill>
              </a:defRPr>
            </a:lvl8pPr>
            <a:lvl9pPr lvl="8" algn="l">
              <a:lnSpc>
                <a:spcPct val="100000"/>
              </a:lnSpc>
              <a:spcBef>
                <a:spcPts val="0"/>
              </a:spcBef>
              <a:spcAft>
                <a:spcPts val="0"/>
              </a:spcAft>
              <a:buSzPts val="2600"/>
              <a:buNone/>
              <a:defRPr sz="4000">
                <a:solidFill>
                  <a:schemeClr val="lt1"/>
                </a:solidFill>
              </a:defRPr>
            </a:lvl9pPr>
          </a:lstStyle>
          <a:p/>
        </p:txBody>
      </p:sp>
      <p:sp>
        <p:nvSpPr>
          <p:cNvPr id="553" name="Google Shape;553;p154"/>
          <p:cNvSpPr txBox="1"/>
          <p:nvPr>
            <p:ph idx="1" type="subTitle"/>
          </p:nvPr>
        </p:nvSpPr>
        <p:spPr>
          <a:xfrm>
            <a:off x="502325" y="1221643"/>
            <a:ext cx="74577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800">
                <a:solidFill>
                  <a:schemeClr val="lt1"/>
                </a:solidFill>
              </a:defRPr>
            </a:lvl1pPr>
            <a:lvl2pPr lvl="1" algn="l">
              <a:lnSpc>
                <a:spcPct val="115000"/>
              </a:lnSpc>
              <a:spcBef>
                <a:spcPts val="1600"/>
              </a:spcBef>
              <a:spcAft>
                <a:spcPts val="0"/>
              </a:spcAft>
              <a:buSzPts val="1600"/>
              <a:buNone/>
              <a:defRPr sz="2400">
                <a:solidFill>
                  <a:schemeClr val="lt1"/>
                </a:solidFill>
              </a:defRPr>
            </a:lvl2pPr>
            <a:lvl3pPr lvl="2" algn="l">
              <a:lnSpc>
                <a:spcPct val="115000"/>
              </a:lnSpc>
              <a:spcBef>
                <a:spcPts val="1600"/>
              </a:spcBef>
              <a:spcAft>
                <a:spcPts val="0"/>
              </a:spcAft>
              <a:buSzPts val="1400"/>
              <a:buNone/>
              <a:defRPr sz="2400">
                <a:solidFill>
                  <a:schemeClr val="lt1"/>
                </a:solidFill>
              </a:defRPr>
            </a:lvl3pPr>
            <a:lvl4pPr lvl="3" algn="l">
              <a:lnSpc>
                <a:spcPct val="115000"/>
              </a:lnSpc>
              <a:spcBef>
                <a:spcPts val="1600"/>
              </a:spcBef>
              <a:spcAft>
                <a:spcPts val="0"/>
              </a:spcAft>
              <a:buSzPts val="1200"/>
              <a:buNone/>
              <a:defRPr sz="2400">
                <a:solidFill>
                  <a:schemeClr val="lt1"/>
                </a:solidFill>
              </a:defRPr>
            </a:lvl4pPr>
            <a:lvl5pPr lvl="4" algn="l">
              <a:lnSpc>
                <a:spcPct val="115000"/>
              </a:lnSpc>
              <a:spcBef>
                <a:spcPts val="1600"/>
              </a:spcBef>
              <a:spcAft>
                <a:spcPts val="0"/>
              </a:spcAft>
              <a:buSzPts val="1200"/>
              <a:buNone/>
              <a:defRPr sz="2400">
                <a:solidFill>
                  <a:schemeClr val="lt1"/>
                </a:solidFill>
              </a:defRPr>
            </a:lvl5pPr>
            <a:lvl6pPr lvl="5" algn="l">
              <a:lnSpc>
                <a:spcPct val="115000"/>
              </a:lnSpc>
              <a:spcBef>
                <a:spcPts val="1600"/>
              </a:spcBef>
              <a:spcAft>
                <a:spcPts val="0"/>
              </a:spcAft>
              <a:buSzPts val="1200"/>
              <a:buNone/>
              <a:defRPr sz="2400">
                <a:solidFill>
                  <a:schemeClr val="lt1"/>
                </a:solidFill>
              </a:defRPr>
            </a:lvl6pPr>
            <a:lvl7pPr lvl="6" algn="l">
              <a:lnSpc>
                <a:spcPct val="115000"/>
              </a:lnSpc>
              <a:spcBef>
                <a:spcPts val="1600"/>
              </a:spcBef>
              <a:spcAft>
                <a:spcPts val="0"/>
              </a:spcAft>
              <a:buSzPts val="1200"/>
              <a:buNone/>
              <a:defRPr sz="2400">
                <a:solidFill>
                  <a:schemeClr val="lt1"/>
                </a:solidFill>
              </a:defRPr>
            </a:lvl7pPr>
            <a:lvl8pPr lvl="7" algn="l">
              <a:lnSpc>
                <a:spcPct val="115000"/>
              </a:lnSpc>
              <a:spcBef>
                <a:spcPts val="1600"/>
              </a:spcBef>
              <a:spcAft>
                <a:spcPts val="0"/>
              </a:spcAft>
              <a:buSzPts val="1200"/>
              <a:buNone/>
              <a:defRPr sz="2400">
                <a:solidFill>
                  <a:schemeClr val="lt1"/>
                </a:solidFill>
              </a:defRPr>
            </a:lvl8pPr>
            <a:lvl9pPr lvl="8" algn="l">
              <a:lnSpc>
                <a:spcPct val="115000"/>
              </a:lnSpc>
              <a:spcBef>
                <a:spcPts val="1600"/>
              </a:spcBef>
              <a:spcAft>
                <a:spcPts val="1600"/>
              </a:spcAft>
              <a:buSzPts val="1200"/>
              <a:buNone/>
              <a:defRPr sz="2400">
                <a:solidFill>
                  <a:schemeClr val="lt1"/>
                </a:solidFill>
              </a:defRPr>
            </a:lvl9pPr>
          </a:lstStyle>
          <a:p/>
        </p:txBody>
      </p:sp>
      <p:sp>
        <p:nvSpPr>
          <p:cNvPr id="554" name="Google Shape;554;p15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555" name="Google Shape;555;p154"/>
          <p:cNvPicPr preferRelativeResize="0"/>
          <p:nvPr/>
        </p:nvPicPr>
        <p:blipFill rotWithShape="1">
          <a:blip r:embed="rId3">
            <a:alphaModFix/>
          </a:blip>
          <a:srcRect b="0" l="0" r="0" t="0"/>
          <a:stretch/>
        </p:blipFill>
        <p:spPr>
          <a:xfrm>
            <a:off x="8370750" y="4701500"/>
            <a:ext cx="316051" cy="31605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556" name="Shape 556"/>
        <p:cNvGrpSpPr/>
        <p:nvPr/>
      </p:nvGrpSpPr>
      <p:grpSpPr>
        <a:xfrm>
          <a:off x="0" y="0"/>
          <a:ext cx="0" cy="0"/>
          <a:chOff x="0" y="0"/>
          <a:chExt cx="0" cy="0"/>
        </a:xfrm>
      </p:grpSpPr>
      <p:sp>
        <p:nvSpPr>
          <p:cNvPr id="557" name="Google Shape;557;p155"/>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155"/>
          <p:cNvPicPr preferRelativeResize="0"/>
          <p:nvPr/>
        </p:nvPicPr>
        <p:blipFill rotWithShape="1">
          <a:blip r:embed="rId2">
            <a:alphaModFix/>
          </a:blip>
          <a:srcRect b="0" l="0" r="0" t="0"/>
          <a:stretch/>
        </p:blipFill>
        <p:spPr>
          <a:xfrm>
            <a:off x="3886400" y="1886175"/>
            <a:ext cx="1371199" cy="13711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559" name="Shape 559"/>
        <p:cNvGrpSpPr/>
        <p:nvPr/>
      </p:nvGrpSpPr>
      <p:grpSpPr>
        <a:xfrm>
          <a:off x="0" y="0"/>
          <a:ext cx="0" cy="0"/>
          <a:chOff x="0" y="0"/>
          <a:chExt cx="0" cy="0"/>
        </a:xfrm>
      </p:grpSpPr>
      <p:sp>
        <p:nvSpPr>
          <p:cNvPr id="560" name="Google Shape;560;p156"/>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561" name="Google Shape;561;p156"/>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562" name="Google Shape;562;p156"/>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563" name="Google Shape;563;p15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564" name="Shape 564"/>
        <p:cNvGrpSpPr/>
        <p:nvPr/>
      </p:nvGrpSpPr>
      <p:grpSpPr>
        <a:xfrm>
          <a:off x="0" y="0"/>
          <a:ext cx="0" cy="0"/>
          <a:chOff x="0" y="0"/>
          <a:chExt cx="0" cy="0"/>
        </a:xfrm>
      </p:grpSpPr>
      <p:sp>
        <p:nvSpPr>
          <p:cNvPr id="565" name="Google Shape;565;p157"/>
          <p:cNvSpPr txBox="1"/>
          <p:nvPr>
            <p:ph idx="12" type="sldNum"/>
          </p:nvPr>
        </p:nvSpPr>
        <p:spPr>
          <a:xfrm>
            <a:off x="457200" y="4662725"/>
            <a:ext cx="23721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566" name="Google Shape;566;p157"/>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7"/>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568" name="Shape 568"/>
        <p:cNvGrpSpPr/>
        <p:nvPr/>
      </p:nvGrpSpPr>
      <p:grpSpPr>
        <a:xfrm>
          <a:off x="0" y="0"/>
          <a:ext cx="0" cy="0"/>
          <a:chOff x="0" y="0"/>
          <a:chExt cx="0" cy="0"/>
        </a:xfrm>
      </p:grpSpPr>
      <p:cxnSp>
        <p:nvCxnSpPr>
          <p:cNvPr id="569" name="Google Shape;569;p158"/>
          <p:cNvCxnSpPr/>
          <p:nvPr/>
        </p:nvCxnSpPr>
        <p:spPr>
          <a:xfrm>
            <a:off x="1399725" y="1863425"/>
            <a:ext cx="2638200" cy="0"/>
          </a:xfrm>
          <a:prstGeom prst="straightConnector1">
            <a:avLst/>
          </a:prstGeom>
          <a:noFill/>
          <a:ln cap="flat" cmpd="sng" w="9525">
            <a:solidFill>
              <a:srgbClr val="E41A23"/>
            </a:solidFill>
            <a:prstDash val="solid"/>
            <a:round/>
            <a:headEnd len="sm" w="sm" type="none"/>
            <a:tailEnd len="sm" w="sm" type="none"/>
          </a:ln>
        </p:spPr>
      </p:cxnSp>
      <p:cxnSp>
        <p:nvCxnSpPr>
          <p:cNvPr id="570" name="Google Shape;570;p158"/>
          <p:cNvCxnSpPr/>
          <p:nvPr/>
        </p:nvCxnSpPr>
        <p:spPr>
          <a:xfrm>
            <a:off x="4913975" y="1863425"/>
            <a:ext cx="2638200" cy="0"/>
          </a:xfrm>
          <a:prstGeom prst="straightConnector1">
            <a:avLst/>
          </a:prstGeom>
          <a:noFill/>
          <a:ln cap="flat" cmpd="sng" w="9525">
            <a:solidFill>
              <a:srgbClr val="E41A23"/>
            </a:solidFill>
            <a:prstDash val="solid"/>
            <a:round/>
            <a:headEnd len="sm" w="sm" type="none"/>
            <a:tailEnd len="sm" w="sm" type="none"/>
          </a:ln>
        </p:spPr>
      </p:cxnSp>
      <p:sp>
        <p:nvSpPr>
          <p:cNvPr id="571" name="Google Shape;571;p158"/>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chemeClr val="accent5"/>
                </a:solidFill>
                <a:latin typeface="Proxima Nova"/>
                <a:ea typeface="Proxima Nova"/>
                <a:cs typeface="Proxima Nova"/>
                <a:sym typeface="Proxima Nova"/>
              </a:rPr>
              <a:t>“</a:t>
            </a:r>
            <a:endParaRPr b="0" i="0" sz="7200" u="none" cap="none" strike="noStrike">
              <a:solidFill>
                <a:schemeClr val="accent5"/>
              </a:solidFill>
              <a:latin typeface="Proxima Nova"/>
              <a:ea typeface="Proxima Nova"/>
              <a:cs typeface="Proxima Nova"/>
              <a:sym typeface="Proxima Nova"/>
            </a:endParaRPr>
          </a:p>
        </p:txBody>
      </p:sp>
      <p:sp>
        <p:nvSpPr>
          <p:cNvPr id="572" name="Google Shape;572;p158"/>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solidFill>
                  <a:srgbClr val="E41A23"/>
                </a:solidFill>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573" name="Google Shape;573;p158"/>
          <p:cNvSpPr txBox="1"/>
          <p:nvPr>
            <p:ph idx="1" type="subTitle"/>
          </p:nvPr>
        </p:nvSpPr>
        <p:spPr>
          <a:xfrm>
            <a:off x="2249725" y="3386656"/>
            <a:ext cx="4539600" cy="556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100">
                <a:solidFill>
                  <a:srgbClr val="E51B24"/>
                </a:solidFill>
              </a:defRPr>
            </a:lvl1pPr>
            <a:lvl2pPr lvl="1" algn="ctr">
              <a:lnSpc>
                <a:spcPct val="115000"/>
              </a:lnSpc>
              <a:spcBef>
                <a:spcPts val="1600"/>
              </a:spcBef>
              <a:spcAft>
                <a:spcPts val="0"/>
              </a:spcAft>
              <a:buSzPts val="1600"/>
              <a:buNone/>
              <a:defRPr>
                <a:solidFill>
                  <a:srgbClr val="E51B24"/>
                </a:solidFill>
              </a:defRPr>
            </a:lvl2pPr>
            <a:lvl3pPr lvl="2" algn="ctr">
              <a:lnSpc>
                <a:spcPct val="115000"/>
              </a:lnSpc>
              <a:spcBef>
                <a:spcPts val="1600"/>
              </a:spcBef>
              <a:spcAft>
                <a:spcPts val="0"/>
              </a:spcAft>
              <a:buSzPts val="1400"/>
              <a:buNone/>
              <a:defRPr>
                <a:solidFill>
                  <a:srgbClr val="E51B24"/>
                </a:solidFill>
              </a:defRPr>
            </a:lvl3pPr>
            <a:lvl4pPr lvl="3" algn="ctr">
              <a:lnSpc>
                <a:spcPct val="115000"/>
              </a:lnSpc>
              <a:spcBef>
                <a:spcPts val="1600"/>
              </a:spcBef>
              <a:spcAft>
                <a:spcPts val="0"/>
              </a:spcAft>
              <a:buSzPts val="1200"/>
              <a:buNone/>
              <a:defRPr>
                <a:solidFill>
                  <a:srgbClr val="E51B24"/>
                </a:solidFill>
              </a:defRPr>
            </a:lvl4pPr>
            <a:lvl5pPr lvl="4" algn="ctr">
              <a:lnSpc>
                <a:spcPct val="115000"/>
              </a:lnSpc>
              <a:spcBef>
                <a:spcPts val="1600"/>
              </a:spcBef>
              <a:spcAft>
                <a:spcPts val="0"/>
              </a:spcAft>
              <a:buSzPts val="1200"/>
              <a:buNone/>
              <a:defRPr>
                <a:solidFill>
                  <a:srgbClr val="E51B24"/>
                </a:solidFill>
              </a:defRPr>
            </a:lvl5pPr>
            <a:lvl6pPr lvl="5" algn="ctr">
              <a:lnSpc>
                <a:spcPct val="115000"/>
              </a:lnSpc>
              <a:spcBef>
                <a:spcPts val="1600"/>
              </a:spcBef>
              <a:spcAft>
                <a:spcPts val="0"/>
              </a:spcAft>
              <a:buSzPts val="1200"/>
              <a:buNone/>
              <a:defRPr>
                <a:solidFill>
                  <a:srgbClr val="E51B24"/>
                </a:solidFill>
              </a:defRPr>
            </a:lvl6pPr>
            <a:lvl7pPr lvl="6" algn="ctr">
              <a:lnSpc>
                <a:spcPct val="115000"/>
              </a:lnSpc>
              <a:spcBef>
                <a:spcPts val="1600"/>
              </a:spcBef>
              <a:spcAft>
                <a:spcPts val="0"/>
              </a:spcAft>
              <a:buSzPts val="1200"/>
              <a:buNone/>
              <a:defRPr>
                <a:solidFill>
                  <a:srgbClr val="E51B24"/>
                </a:solidFill>
              </a:defRPr>
            </a:lvl7pPr>
            <a:lvl8pPr lvl="7" algn="ctr">
              <a:lnSpc>
                <a:spcPct val="115000"/>
              </a:lnSpc>
              <a:spcBef>
                <a:spcPts val="1600"/>
              </a:spcBef>
              <a:spcAft>
                <a:spcPts val="0"/>
              </a:spcAft>
              <a:buSzPts val="1200"/>
              <a:buNone/>
              <a:defRPr>
                <a:solidFill>
                  <a:srgbClr val="E51B24"/>
                </a:solidFill>
              </a:defRPr>
            </a:lvl8pPr>
            <a:lvl9pPr lvl="8" algn="ctr">
              <a:lnSpc>
                <a:spcPct val="115000"/>
              </a:lnSpc>
              <a:spcBef>
                <a:spcPts val="1600"/>
              </a:spcBef>
              <a:spcAft>
                <a:spcPts val="1600"/>
              </a:spcAft>
              <a:buSzPts val="1200"/>
              <a:buNone/>
              <a:defRPr>
                <a:solidFill>
                  <a:srgbClr val="E51B24"/>
                </a:solidFill>
              </a:defRPr>
            </a:lvl9pPr>
          </a:lstStyle>
          <a:p/>
        </p:txBody>
      </p:sp>
      <p:sp>
        <p:nvSpPr>
          <p:cNvPr id="574" name="Google Shape;574;p15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575" name="Shape 575"/>
        <p:cNvGrpSpPr/>
        <p:nvPr/>
      </p:nvGrpSpPr>
      <p:grpSpPr>
        <a:xfrm>
          <a:off x="0" y="0"/>
          <a:ext cx="0" cy="0"/>
          <a:chOff x="0" y="0"/>
          <a:chExt cx="0" cy="0"/>
        </a:xfrm>
      </p:grpSpPr>
      <p:cxnSp>
        <p:nvCxnSpPr>
          <p:cNvPr id="576" name="Google Shape;576;p159"/>
          <p:cNvCxnSpPr/>
          <p:nvPr/>
        </p:nvCxnSpPr>
        <p:spPr>
          <a:xfrm>
            <a:off x="1678950" y="1863425"/>
            <a:ext cx="5786100" cy="0"/>
          </a:xfrm>
          <a:prstGeom prst="straightConnector1">
            <a:avLst/>
          </a:prstGeom>
          <a:noFill/>
          <a:ln cap="flat" cmpd="sng" w="9525">
            <a:solidFill>
              <a:srgbClr val="E41A23"/>
            </a:solidFill>
            <a:prstDash val="solid"/>
            <a:round/>
            <a:headEnd len="sm" w="sm" type="none"/>
            <a:tailEnd len="sm" w="sm" type="none"/>
          </a:ln>
        </p:spPr>
      </p:cxnSp>
      <p:sp>
        <p:nvSpPr>
          <p:cNvPr id="577" name="Google Shape;577;p159"/>
          <p:cNvSpPr txBox="1"/>
          <p:nvPr>
            <p:ph type="title"/>
          </p:nvPr>
        </p:nvSpPr>
        <p:spPr>
          <a:xfrm>
            <a:off x="1403050" y="2128750"/>
            <a:ext cx="6149100" cy="128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solidFill>
                  <a:srgbClr val="E41A23"/>
                </a:solidFill>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578" name="Google Shape;578;p15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579" name="Shape 579"/>
        <p:cNvGrpSpPr/>
        <p:nvPr/>
      </p:nvGrpSpPr>
      <p:grpSpPr>
        <a:xfrm>
          <a:off x="0" y="0"/>
          <a:ext cx="0" cy="0"/>
          <a:chOff x="0" y="0"/>
          <a:chExt cx="0" cy="0"/>
        </a:xfrm>
      </p:grpSpPr>
      <p:sp>
        <p:nvSpPr>
          <p:cNvPr id="580" name="Google Shape;580;p16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581" name="Google Shape;581;p160"/>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p160"/>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583" name="Google Shape;583;p160"/>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sp>
        <p:nvSpPr>
          <p:cNvPr id="584" name="Google Shape;584;p160"/>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585" name="Google Shape;585;p16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586" name="Google Shape;586;p16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587" name="Shape 587"/>
        <p:cNvGrpSpPr/>
        <p:nvPr/>
      </p:nvGrpSpPr>
      <p:grpSpPr>
        <a:xfrm>
          <a:off x="0" y="0"/>
          <a:ext cx="0" cy="0"/>
          <a:chOff x="0" y="0"/>
          <a:chExt cx="0" cy="0"/>
        </a:xfrm>
      </p:grpSpPr>
      <p:sp>
        <p:nvSpPr>
          <p:cNvPr id="588" name="Google Shape;588;p16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589" name="Google Shape;589;p161"/>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61"/>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id="591" name="Google Shape;591;p161"/>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592" name="Google Shape;592;p161"/>
          <p:cNvSpPr txBox="1"/>
          <p:nvPr>
            <p:ph type="title"/>
          </p:nvPr>
        </p:nvSpPr>
        <p:spPr>
          <a:xfrm>
            <a:off x="442475" y="280375"/>
            <a:ext cx="5540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593" name="Google Shape;593;p161"/>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61"/>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595" name="Shape 595"/>
        <p:cNvGrpSpPr/>
        <p:nvPr/>
      </p:nvGrpSpPr>
      <p:grpSpPr>
        <a:xfrm>
          <a:off x="0" y="0"/>
          <a:ext cx="0" cy="0"/>
          <a:chOff x="0" y="0"/>
          <a:chExt cx="0" cy="0"/>
        </a:xfrm>
      </p:grpSpPr>
      <p:sp>
        <p:nvSpPr>
          <p:cNvPr id="596" name="Google Shape;596;p162"/>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6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598" name="Google Shape;598;p162"/>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599" name="Google Shape;599;p162"/>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600" name="Google Shape;600;p162"/>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01" name="Google Shape;601;p162"/>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02" name="Google Shape;602;p16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Mint">
  <p:cSld name="CUSTOM_6_1_1_1_2">
    <p:spTree>
      <p:nvGrpSpPr>
        <p:cNvPr id="603" name="Shape 603"/>
        <p:cNvGrpSpPr/>
        <p:nvPr/>
      </p:nvGrpSpPr>
      <p:grpSpPr>
        <a:xfrm>
          <a:off x="0" y="0"/>
          <a:ext cx="0" cy="0"/>
          <a:chOff x="0" y="0"/>
          <a:chExt cx="0" cy="0"/>
        </a:xfrm>
      </p:grpSpPr>
      <p:sp>
        <p:nvSpPr>
          <p:cNvPr id="604" name="Google Shape;604;p16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05" name="Google Shape;605;p163"/>
          <p:cNvSpPr/>
          <p:nvPr/>
        </p:nvSpPr>
        <p:spPr>
          <a:xfrm>
            <a:off x="6308325" y="0"/>
            <a:ext cx="2876700" cy="5171400"/>
          </a:xfrm>
          <a:prstGeom prst="rect">
            <a:avLst/>
          </a:prstGeom>
          <a:solidFill>
            <a:srgbClr val="94D4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3"/>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 Place</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Photo</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On Top </a:t>
            </a:r>
            <a:endParaRPr b="0" i="0" sz="18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Semibold"/>
                <a:ea typeface="Proxima Nova Semibold"/>
                <a:cs typeface="Proxima Nova Semibold"/>
                <a:sym typeface="Proxima Nova Semibold"/>
              </a:rPr>
              <a:t>Of Box</a:t>
            </a:r>
            <a:endParaRPr b="0" i="0" sz="18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607" name="Google Shape;607;p163"/>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608" name="Google Shape;608;p163"/>
          <p:cNvSpPr txBox="1"/>
          <p:nvPr>
            <p:ph idx="1" type="body"/>
          </p:nvPr>
        </p:nvSpPr>
        <p:spPr>
          <a:xfrm>
            <a:off x="457200" y="829175"/>
            <a:ext cx="4114800" cy="152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09" name="Google Shape;609;p163"/>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610" name="Google Shape;610;p16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56" Type="http://schemas.openxmlformats.org/officeDocument/2006/relationships/theme" Target="../theme/theme5.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1" Type="http://schemas.openxmlformats.org/officeDocument/2006/relationships/slideLayout" Target="../slideLayouts/slideLayout84.xml"/><Relationship Id="rId30" Type="http://schemas.openxmlformats.org/officeDocument/2006/relationships/slideLayout" Target="../slideLayouts/slideLayout83.xml"/><Relationship Id="rId33" Type="http://schemas.openxmlformats.org/officeDocument/2006/relationships/slideLayout" Target="../slideLayouts/slideLayout86.xml"/><Relationship Id="rId32" Type="http://schemas.openxmlformats.org/officeDocument/2006/relationships/slideLayout" Target="../slideLayouts/slideLayout85.xml"/><Relationship Id="rId34" Type="http://schemas.openxmlformats.org/officeDocument/2006/relationships/theme" Target="../theme/theme3.xml"/><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44" Type="http://schemas.openxmlformats.org/officeDocument/2006/relationships/slideLayout" Target="../slideLayouts/slideLayout129.xml"/><Relationship Id="rId43" Type="http://schemas.openxmlformats.org/officeDocument/2006/relationships/slideLayout" Target="../slideLayouts/slideLayout128.xml"/><Relationship Id="rId46" Type="http://schemas.openxmlformats.org/officeDocument/2006/relationships/slideLayout" Target="../slideLayouts/slideLayout131.xml"/><Relationship Id="rId45" Type="http://schemas.openxmlformats.org/officeDocument/2006/relationships/slideLayout" Target="../slideLayouts/slideLayout130.xml"/><Relationship Id="rId1" Type="http://schemas.openxmlformats.org/officeDocument/2006/relationships/image" Target="../media/image4.png"/><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48" Type="http://schemas.openxmlformats.org/officeDocument/2006/relationships/slideLayout" Target="../slideLayouts/slideLayout133.xml"/><Relationship Id="rId47" Type="http://schemas.openxmlformats.org/officeDocument/2006/relationships/slideLayout" Target="../slideLayouts/slideLayout132.xml"/><Relationship Id="rId49" Type="http://schemas.openxmlformats.org/officeDocument/2006/relationships/slideLayout" Target="../slideLayouts/slideLayout134.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33" Type="http://schemas.openxmlformats.org/officeDocument/2006/relationships/slideLayout" Target="../slideLayouts/slideLayout118.xml"/><Relationship Id="rId32" Type="http://schemas.openxmlformats.org/officeDocument/2006/relationships/slideLayout" Target="../slideLayouts/slideLayout117.xml"/><Relationship Id="rId35" Type="http://schemas.openxmlformats.org/officeDocument/2006/relationships/slideLayout" Target="../slideLayouts/slideLayout120.xml"/><Relationship Id="rId34" Type="http://schemas.openxmlformats.org/officeDocument/2006/relationships/slideLayout" Target="../slideLayouts/slideLayout119.xml"/><Relationship Id="rId37" Type="http://schemas.openxmlformats.org/officeDocument/2006/relationships/slideLayout" Target="../slideLayouts/slideLayout122.xml"/><Relationship Id="rId36" Type="http://schemas.openxmlformats.org/officeDocument/2006/relationships/slideLayout" Target="../slideLayouts/slideLayout121.xml"/><Relationship Id="rId39" Type="http://schemas.openxmlformats.org/officeDocument/2006/relationships/slideLayout" Target="../slideLayouts/slideLayout124.xml"/><Relationship Id="rId38" Type="http://schemas.openxmlformats.org/officeDocument/2006/relationships/slideLayout" Target="../slideLayouts/slideLayout123.xml"/><Relationship Id="rId20" Type="http://schemas.openxmlformats.org/officeDocument/2006/relationships/slideLayout" Target="../slideLayouts/slideLayout105.xml"/><Relationship Id="rId22" Type="http://schemas.openxmlformats.org/officeDocument/2006/relationships/slideLayout" Target="../slideLayouts/slideLayout107.xml"/><Relationship Id="rId21" Type="http://schemas.openxmlformats.org/officeDocument/2006/relationships/slideLayout" Target="../slideLayouts/slideLayout106.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29" Type="http://schemas.openxmlformats.org/officeDocument/2006/relationships/slideLayout" Target="../slideLayouts/slideLayout114.xml"/><Relationship Id="rId51" Type="http://schemas.openxmlformats.org/officeDocument/2006/relationships/slideLayout" Target="../slideLayouts/slideLayout136.xml"/><Relationship Id="rId50" Type="http://schemas.openxmlformats.org/officeDocument/2006/relationships/slideLayout" Target="../slideLayouts/slideLayout135.xml"/><Relationship Id="rId53" Type="http://schemas.openxmlformats.org/officeDocument/2006/relationships/slideLayout" Target="../slideLayouts/slideLayout138.xml"/><Relationship Id="rId52" Type="http://schemas.openxmlformats.org/officeDocument/2006/relationships/slideLayout" Target="../slideLayouts/slideLayout137.xml"/><Relationship Id="rId11" Type="http://schemas.openxmlformats.org/officeDocument/2006/relationships/slideLayout" Target="../slideLayouts/slideLayout96.xml"/><Relationship Id="rId55" Type="http://schemas.openxmlformats.org/officeDocument/2006/relationships/slideLayout" Target="../slideLayouts/slideLayout140.xml"/><Relationship Id="rId10" Type="http://schemas.openxmlformats.org/officeDocument/2006/relationships/slideLayout" Target="../slideLayouts/slideLayout95.xml"/><Relationship Id="rId54" Type="http://schemas.openxmlformats.org/officeDocument/2006/relationships/slideLayout" Target="../slideLayouts/slideLayout139.xml"/><Relationship Id="rId13" Type="http://schemas.openxmlformats.org/officeDocument/2006/relationships/slideLayout" Target="../slideLayouts/slideLayout98.xml"/><Relationship Id="rId57" Type="http://schemas.openxmlformats.org/officeDocument/2006/relationships/theme" Target="../theme/theme4.xml"/><Relationship Id="rId12" Type="http://schemas.openxmlformats.org/officeDocument/2006/relationships/slideLayout" Target="../slideLayouts/slideLayout97.xml"/><Relationship Id="rId56" Type="http://schemas.openxmlformats.org/officeDocument/2006/relationships/slideLayout" Target="../slideLayouts/slideLayout141.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20" Type="http://schemas.openxmlformats.org/officeDocument/2006/relationships/slideLayout" Target="../slideLayouts/slideLayout160.xml"/><Relationship Id="rId22" Type="http://schemas.openxmlformats.org/officeDocument/2006/relationships/slideLayout" Target="../slideLayouts/slideLayout162.xml"/><Relationship Id="rId21" Type="http://schemas.openxmlformats.org/officeDocument/2006/relationships/slideLayout" Target="../slideLayouts/slideLayout161.xml"/><Relationship Id="rId24" Type="http://schemas.openxmlformats.org/officeDocument/2006/relationships/slideLayout" Target="../slideLayouts/slideLayout164.xml"/><Relationship Id="rId23" Type="http://schemas.openxmlformats.org/officeDocument/2006/relationships/slideLayout" Target="../slideLayouts/slideLayout163.xml"/><Relationship Id="rId26" Type="http://schemas.openxmlformats.org/officeDocument/2006/relationships/slideLayout" Target="../slideLayouts/slideLayout166.xml"/><Relationship Id="rId25" Type="http://schemas.openxmlformats.org/officeDocument/2006/relationships/slideLayout" Target="../slideLayouts/slideLayout165.xml"/><Relationship Id="rId28" Type="http://schemas.openxmlformats.org/officeDocument/2006/relationships/slideLayout" Target="../slideLayouts/slideLayout168.xml"/><Relationship Id="rId27" Type="http://schemas.openxmlformats.org/officeDocument/2006/relationships/slideLayout" Target="../slideLayouts/slideLayout167.xml"/><Relationship Id="rId29" Type="http://schemas.openxmlformats.org/officeDocument/2006/relationships/theme" Target="../theme/theme6.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3" Type="http://schemas.openxmlformats.org/officeDocument/2006/relationships/slideLayout" Target="../slideLayouts/slideLayout153.xml"/><Relationship Id="rId12" Type="http://schemas.openxmlformats.org/officeDocument/2006/relationships/slideLayout" Target="../slideLayouts/slideLayout152.xml"/><Relationship Id="rId15" Type="http://schemas.openxmlformats.org/officeDocument/2006/relationships/slideLayout" Target="../slideLayouts/slideLayout155.xml"/><Relationship Id="rId14" Type="http://schemas.openxmlformats.org/officeDocument/2006/relationships/slideLayout" Target="../slideLayouts/slideLayout154.xml"/><Relationship Id="rId17" Type="http://schemas.openxmlformats.org/officeDocument/2006/relationships/slideLayout" Target="../slideLayouts/slideLayout157.xml"/><Relationship Id="rId16" Type="http://schemas.openxmlformats.org/officeDocument/2006/relationships/slideLayout" Target="../slideLayouts/slideLayout156.xml"/><Relationship Id="rId19" Type="http://schemas.openxmlformats.org/officeDocument/2006/relationships/slideLayout" Target="../slideLayouts/slideLayout159.xml"/><Relationship Id="rId18"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07.xml"/><Relationship Id="rId42" Type="http://schemas.openxmlformats.org/officeDocument/2006/relationships/slideLayout" Target="../slideLayouts/slideLayout209.xml"/><Relationship Id="rId41" Type="http://schemas.openxmlformats.org/officeDocument/2006/relationships/slideLayout" Target="../slideLayouts/slideLayout208.xml"/><Relationship Id="rId44" Type="http://schemas.openxmlformats.org/officeDocument/2006/relationships/slideLayout" Target="../slideLayouts/slideLayout211.xml"/><Relationship Id="rId43" Type="http://schemas.openxmlformats.org/officeDocument/2006/relationships/slideLayout" Target="../slideLayouts/slideLayout210.xml"/><Relationship Id="rId46" Type="http://schemas.openxmlformats.org/officeDocument/2006/relationships/slideLayout" Target="../slideLayouts/slideLayout213.xml"/><Relationship Id="rId45" Type="http://schemas.openxmlformats.org/officeDocument/2006/relationships/slideLayout" Target="../slideLayouts/slideLayout212.xml"/><Relationship Id="rId1" Type="http://schemas.openxmlformats.org/officeDocument/2006/relationships/image" Target="../media/image4.png"/><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48" Type="http://schemas.openxmlformats.org/officeDocument/2006/relationships/slideLayout" Target="../slideLayouts/slideLayout215.xml"/><Relationship Id="rId47" Type="http://schemas.openxmlformats.org/officeDocument/2006/relationships/slideLayout" Target="../slideLayouts/slideLayout214.xml"/><Relationship Id="rId49" Type="http://schemas.openxmlformats.org/officeDocument/2006/relationships/slideLayout" Target="../slideLayouts/slideLayout216.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31" Type="http://schemas.openxmlformats.org/officeDocument/2006/relationships/slideLayout" Target="../slideLayouts/slideLayout198.xml"/><Relationship Id="rId30" Type="http://schemas.openxmlformats.org/officeDocument/2006/relationships/slideLayout" Target="../slideLayouts/slideLayout197.xml"/><Relationship Id="rId33" Type="http://schemas.openxmlformats.org/officeDocument/2006/relationships/slideLayout" Target="../slideLayouts/slideLayout200.xml"/><Relationship Id="rId32" Type="http://schemas.openxmlformats.org/officeDocument/2006/relationships/slideLayout" Target="../slideLayouts/slideLayout199.xml"/><Relationship Id="rId35" Type="http://schemas.openxmlformats.org/officeDocument/2006/relationships/slideLayout" Target="../slideLayouts/slideLayout202.xml"/><Relationship Id="rId34" Type="http://schemas.openxmlformats.org/officeDocument/2006/relationships/slideLayout" Target="../slideLayouts/slideLayout201.xml"/><Relationship Id="rId37" Type="http://schemas.openxmlformats.org/officeDocument/2006/relationships/slideLayout" Target="../slideLayouts/slideLayout204.xml"/><Relationship Id="rId36" Type="http://schemas.openxmlformats.org/officeDocument/2006/relationships/slideLayout" Target="../slideLayouts/slideLayout203.xml"/><Relationship Id="rId39" Type="http://schemas.openxmlformats.org/officeDocument/2006/relationships/slideLayout" Target="../slideLayouts/slideLayout206.xml"/><Relationship Id="rId38" Type="http://schemas.openxmlformats.org/officeDocument/2006/relationships/slideLayout" Target="../slideLayouts/slideLayout205.xml"/><Relationship Id="rId20" Type="http://schemas.openxmlformats.org/officeDocument/2006/relationships/slideLayout" Target="../slideLayouts/slideLayout187.xml"/><Relationship Id="rId22" Type="http://schemas.openxmlformats.org/officeDocument/2006/relationships/slideLayout" Target="../slideLayouts/slideLayout189.xml"/><Relationship Id="rId21" Type="http://schemas.openxmlformats.org/officeDocument/2006/relationships/slideLayout" Target="../slideLayouts/slideLayout188.xml"/><Relationship Id="rId24" Type="http://schemas.openxmlformats.org/officeDocument/2006/relationships/slideLayout" Target="../slideLayouts/slideLayout191.xml"/><Relationship Id="rId23" Type="http://schemas.openxmlformats.org/officeDocument/2006/relationships/slideLayout" Target="../slideLayouts/slideLayout190.xml"/><Relationship Id="rId60" Type="http://schemas.openxmlformats.org/officeDocument/2006/relationships/theme" Target="../theme/theme2.xml"/><Relationship Id="rId26" Type="http://schemas.openxmlformats.org/officeDocument/2006/relationships/slideLayout" Target="../slideLayouts/slideLayout193.xml"/><Relationship Id="rId25" Type="http://schemas.openxmlformats.org/officeDocument/2006/relationships/slideLayout" Target="../slideLayouts/slideLayout192.xml"/><Relationship Id="rId28" Type="http://schemas.openxmlformats.org/officeDocument/2006/relationships/slideLayout" Target="../slideLayouts/slideLayout195.xml"/><Relationship Id="rId27" Type="http://schemas.openxmlformats.org/officeDocument/2006/relationships/slideLayout" Target="../slideLayouts/slideLayout194.xml"/><Relationship Id="rId29" Type="http://schemas.openxmlformats.org/officeDocument/2006/relationships/slideLayout" Target="../slideLayouts/slideLayout196.xml"/><Relationship Id="rId51" Type="http://schemas.openxmlformats.org/officeDocument/2006/relationships/slideLayout" Target="../slideLayouts/slideLayout218.xml"/><Relationship Id="rId50" Type="http://schemas.openxmlformats.org/officeDocument/2006/relationships/slideLayout" Target="../slideLayouts/slideLayout217.xml"/><Relationship Id="rId53" Type="http://schemas.openxmlformats.org/officeDocument/2006/relationships/slideLayout" Target="../slideLayouts/slideLayout220.xml"/><Relationship Id="rId52" Type="http://schemas.openxmlformats.org/officeDocument/2006/relationships/slideLayout" Target="../slideLayouts/slideLayout219.xml"/><Relationship Id="rId11" Type="http://schemas.openxmlformats.org/officeDocument/2006/relationships/slideLayout" Target="../slideLayouts/slideLayout178.xml"/><Relationship Id="rId55" Type="http://schemas.openxmlformats.org/officeDocument/2006/relationships/slideLayout" Target="../slideLayouts/slideLayout222.xml"/><Relationship Id="rId10" Type="http://schemas.openxmlformats.org/officeDocument/2006/relationships/slideLayout" Target="../slideLayouts/slideLayout177.xml"/><Relationship Id="rId54" Type="http://schemas.openxmlformats.org/officeDocument/2006/relationships/slideLayout" Target="../slideLayouts/slideLayout221.xml"/><Relationship Id="rId13" Type="http://schemas.openxmlformats.org/officeDocument/2006/relationships/slideLayout" Target="../slideLayouts/slideLayout180.xml"/><Relationship Id="rId57" Type="http://schemas.openxmlformats.org/officeDocument/2006/relationships/slideLayout" Target="../slideLayouts/slideLayout224.xml"/><Relationship Id="rId12" Type="http://schemas.openxmlformats.org/officeDocument/2006/relationships/slideLayout" Target="../slideLayouts/slideLayout179.xml"/><Relationship Id="rId56" Type="http://schemas.openxmlformats.org/officeDocument/2006/relationships/slideLayout" Target="../slideLayouts/slideLayout223.xml"/><Relationship Id="rId15" Type="http://schemas.openxmlformats.org/officeDocument/2006/relationships/slideLayout" Target="../slideLayouts/slideLayout182.xml"/><Relationship Id="rId59" Type="http://schemas.openxmlformats.org/officeDocument/2006/relationships/slideLayout" Target="../slideLayouts/slideLayout226.xml"/><Relationship Id="rId14" Type="http://schemas.openxmlformats.org/officeDocument/2006/relationships/slideLayout" Target="../slideLayouts/slideLayout181.xml"/><Relationship Id="rId58" Type="http://schemas.openxmlformats.org/officeDocument/2006/relationships/slideLayout" Target="../slideLayouts/slideLayout225.xml"/><Relationship Id="rId17" Type="http://schemas.openxmlformats.org/officeDocument/2006/relationships/slideLayout" Target="../slideLayouts/slideLayout184.xml"/><Relationship Id="rId16" Type="http://schemas.openxmlformats.org/officeDocument/2006/relationships/slideLayout" Target="../slideLayouts/slideLayout183.xml"/><Relationship Id="rId19" Type="http://schemas.openxmlformats.org/officeDocument/2006/relationships/slideLayout" Target="../slideLayouts/slideLayout186.xml"/><Relationship Id="rId18"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600"/>
              <a:buFont typeface="Proxima Nova"/>
              <a:buNone/>
              <a:defRPr b="1" i="0" sz="26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30200" lvl="1" marL="914400" marR="0" rtl="0" algn="l">
              <a:lnSpc>
                <a:spcPct val="115000"/>
              </a:lnSpc>
              <a:spcBef>
                <a:spcPts val="1600"/>
              </a:spcBef>
              <a:spcAft>
                <a:spcPts val="0"/>
              </a:spcAft>
              <a:buClr>
                <a:srgbClr val="000000"/>
              </a:buClr>
              <a:buSzPts val="1600"/>
              <a:buFont typeface="Proxima Nova"/>
              <a:buChar char="○"/>
              <a:defRPr b="0" i="0" sz="16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9pPr>
          </a:lstStyle>
          <a:p/>
        </p:txBody>
      </p:sp>
      <p:pic>
        <p:nvPicPr>
          <p:cNvPr descr="GA-Cog-900.png" id="8" name="Google Shape;8;p34"/>
          <p:cNvPicPr preferRelativeResize="0"/>
          <p:nvPr/>
        </p:nvPicPr>
        <p:blipFill rotWithShape="1">
          <a:blip r:embed="rId1">
            <a:alphaModFix/>
          </a:blip>
          <a:srcRect b="0" l="0" r="0" t="0"/>
          <a:stretch/>
        </p:blipFill>
        <p:spPr>
          <a:xfrm>
            <a:off x="8370750" y="4701500"/>
            <a:ext cx="316051" cy="316051"/>
          </a:xfrm>
          <a:prstGeom prst="rect">
            <a:avLst/>
          </a:prstGeom>
          <a:noFill/>
          <a:ln>
            <a:noFill/>
          </a:ln>
        </p:spPr>
      </p:pic>
      <p:sp>
        <p:nvSpPr>
          <p:cNvPr id="9" name="Google Shape;9;p3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1" name="Shape 361"/>
        <p:cNvGrpSpPr/>
        <p:nvPr/>
      </p:nvGrpSpPr>
      <p:grpSpPr>
        <a:xfrm>
          <a:off x="0" y="0"/>
          <a:ext cx="0" cy="0"/>
          <a:chOff x="0" y="0"/>
          <a:chExt cx="0" cy="0"/>
        </a:xfrm>
      </p:grpSpPr>
      <p:sp>
        <p:nvSpPr>
          <p:cNvPr id="362" name="Google Shape;362;p37"/>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Proxima Nova"/>
              <a:buNone/>
              <a:defRPr b="1" i="0" sz="24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1" i="0" sz="2800" u="none" cap="none" strike="noStrike">
                <a:solidFill>
                  <a:schemeClr val="dk1"/>
                </a:solidFill>
                <a:latin typeface="Proxima Nova"/>
                <a:ea typeface="Proxima Nova"/>
                <a:cs typeface="Proxima Nova"/>
                <a:sym typeface="Proxima Nova"/>
              </a:defRPr>
            </a:lvl9pPr>
          </a:lstStyle>
          <a:p/>
        </p:txBody>
      </p:sp>
      <p:sp>
        <p:nvSpPr>
          <p:cNvPr id="363" name="Google Shape;363;p37"/>
          <p:cNvSpPr txBox="1"/>
          <p:nvPr>
            <p:ph idx="1" type="body"/>
          </p:nvPr>
        </p:nvSpPr>
        <p:spPr>
          <a:xfrm>
            <a:off x="457200" y="923750"/>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1pPr>
            <a:lvl2pPr indent="-317500" lvl="1" marL="9144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00000"/>
              </a:lnSpc>
              <a:spcBef>
                <a:spcPts val="1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00000"/>
              </a:lnSpc>
              <a:spcBef>
                <a:spcPts val="1600"/>
              </a:spcBef>
              <a:spcAft>
                <a:spcPts val="16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pic>
        <p:nvPicPr>
          <p:cNvPr descr="GA-Cog-900.png" id="364" name="Google Shape;364;p37"/>
          <p:cNvPicPr preferRelativeResize="0"/>
          <p:nvPr/>
        </p:nvPicPr>
        <p:blipFill rotWithShape="1">
          <a:blip r:embed="rId1">
            <a:alphaModFix/>
          </a:blip>
          <a:srcRect b="0" l="0" r="0" t="0"/>
          <a:stretch/>
        </p:blipFill>
        <p:spPr>
          <a:xfrm>
            <a:off x="8370750" y="4701500"/>
            <a:ext cx="316051" cy="316051"/>
          </a:xfrm>
          <a:prstGeom prst="rect">
            <a:avLst/>
          </a:prstGeom>
          <a:noFill/>
          <a:ln>
            <a:noFill/>
          </a:ln>
        </p:spPr>
      </p:pic>
      <p:sp>
        <p:nvSpPr>
          <p:cNvPr id="365" name="Google Shape;365;p37"/>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chemeClr val="dk1"/>
                </a:solidFill>
                <a:latin typeface="Proxima Nova"/>
                <a:ea typeface="Proxima Nova"/>
                <a:cs typeface="Proxima Nova"/>
                <a:sym typeface="Proxima Nova"/>
              </a:rPr>
              <a:t>‹#›</a:t>
            </a:fld>
            <a:r>
              <a:rPr b="0" i="0" lang="en" sz="900" u="none" cap="none" strike="noStrike">
                <a:solidFill>
                  <a:schemeClr val="dk1"/>
                </a:solidFill>
                <a:latin typeface="Proxima Nova"/>
                <a:ea typeface="Proxima Nova"/>
                <a:cs typeface="Proxima Nova"/>
                <a:sym typeface="Proxima Nova"/>
              </a:rPr>
              <a:t> | © 2020 General Assembly</a:t>
            </a:r>
            <a:endParaRPr b="0" i="0" sz="1400" u="none" cap="none" strike="noStrike">
              <a:solidFill>
                <a:srgbClr val="000000"/>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8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9" name="Shape 519"/>
        <p:cNvGrpSpPr/>
        <p:nvPr/>
      </p:nvGrpSpPr>
      <p:grpSpPr>
        <a:xfrm>
          <a:off x="0" y="0"/>
          <a:ext cx="0" cy="0"/>
          <a:chOff x="0" y="0"/>
          <a:chExt cx="0" cy="0"/>
        </a:xfrm>
      </p:grpSpPr>
      <p:sp>
        <p:nvSpPr>
          <p:cNvPr id="520" name="Google Shape;520;p39"/>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600"/>
              <a:buFont typeface="Proxima Nova"/>
              <a:buNone/>
              <a:defRPr b="1" i="0" sz="26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9pPr>
          </a:lstStyle>
          <a:p/>
        </p:txBody>
      </p:sp>
      <p:sp>
        <p:nvSpPr>
          <p:cNvPr id="521" name="Google Shape;521;p39"/>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30200" lvl="1" marL="914400" marR="0" rtl="0" algn="l">
              <a:lnSpc>
                <a:spcPct val="115000"/>
              </a:lnSpc>
              <a:spcBef>
                <a:spcPts val="1600"/>
              </a:spcBef>
              <a:spcAft>
                <a:spcPts val="0"/>
              </a:spcAft>
              <a:buClr>
                <a:srgbClr val="000000"/>
              </a:buClr>
              <a:buSzPts val="1600"/>
              <a:buFont typeface="Proxima Nova"/>
              <a:buChar char="○"/>
              <a:defRPr b="0" i="0" sz="16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9pPr>
          </a:lstStyle>
          <a:p/>
        </p:txBody>
      </p:sp>
      <p:pic>
        <p:nvPicPr>
          <p:cNvPr descr="GA-Cog-900.png" id="522" name="Google Shape;522;p39"/>
          <p:cNvPicPr preferRelativeResize="0"/>
          <p:nvPr/>
        </p:nvPicPr>
        <p:blipFill rotWithShape="1">
          <a:blip r:embed="rId1">
            <a:alphaModFix/>
          </a:blip>
          <a:srcRect b="0" l="0" r="0" t="0"/>
          <a:stretch/>
        </p:blipFill>
        <p:spPr>
          <a:xfrm>
            <a:off x="8370750" y="4701500"/>
            <a:ext cx="316051" cy="316051"/>
          </a:xfrm>
          <a:prstGeom prst="rect">
            <a:avLst/>
          </a:prstGeom>
          <a:noFill/>
          <a:ln>
            <a:noFill/>
          </a:ln>
        </p:spPr>
      </p:pic>
      <p:sp>
        <p:nvSpPr>
          <p:cNvPr id="523" name="Google Shape;523;p3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 id="2147483790" r:id="rId55"/>
    <p:sldLayoutId id="2147483791"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3" name="Shape 873"/>
        <p:cNvGrpSpPr/>
        <p:nvPr/>
      </p:nvGrpSpPr>
      <p:grpSpPr>
        <a:xfrm>
          <a:off x="0" y="0"/>
          <a:ext cx="0" cy="0"/>
          <a:chOff x="0" y="0"/>
          <a:chExt cx="0" cy="0"/>
        </a:xfrm>
      </p:grpSpPr>
      <p:sp>
        <p:nvSpPr>
          <p:cNvPr id="874" name="Google Shape;874;p44"/>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600"/>
              <a:buFont typeface="Proxima Nova"/>
              <a:buNone/>
              <a:defRPr b="1" i="0" sz="26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9pPr>
          </a:lstStyle>
          <a:p/>
        </p:txBody>
      </p:sp>
      <p:sp>
        <p:nvSpPr>
          <p:cNvPr id="875" name="Google Shape;875;p44"/>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30200" lvl="1" marL="914400" marR="0" rtl="0" algn="l">
              <a:lnSpc>
                <a:spcPct val="115000"/>
              </a:lnSpc>
              <a:spcBef>
                <a:spcPts val="1600"/>
              </a:spcBef>
              <a:spcAft>
                <a:spcPts val="0"/>
              </a:spcAft>
              <a:buClr>
                <a:srgbClr val="000000"/>
              </a:buClr>
              <a:buSzPts val="1600"/>
              <a:buFont typeface="Proxima Nova"/>
              <a:buChar char="○"/>
              <a:defRPr b="0" i="0" sz="16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9pPr>
          </a:lstStyle>
          <a:p/>
        </p:txBody>
      </p:sp>
      <p:pic>
        <p:nvPicPr>
          <p:cNvPr descr="GA-Cog-900.png" id="876" name="Google Shape;876;p44"/>
          <p:cNvPicPr preferRelativeResize="0"/>
          <p:nvPr/>
        </p:nvPicPr>
        <p:blipFill rotWithShape="1">
          <a:blip r:embed="rId1">
            <a:alphaModFix/>
          </a:blip>
          <a:srcRect b="0" l="0" r="0" t="0"/>
          <a:stretch/>
        </p:blipFill>
        <p:spPr>
          <a:xfrm>
            <a:off x="8370750" y="4701500"/>
            <a:ext cx="316051" cy="316051"/>
          </a:xfrm>
          <a:prstGeom prst="rect">
            <a:avLst/>
          </a:prstGeom>
          <a:noFill/>
          <a:ln>
            <a:noFill/>
          </a:ln>
        </p:spPr>
      </p:pic>
      <p:sp>
        <p:nvSpPr>
          <p:cNvPr id="877" name="Google Shape;877;p4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86" name="Shape 1086"/>
        <p:cNvGrpSpPr/>
        <p:nvPr/>
      </p:nvGrpSpPr>
      <p:grpSpPr>
        <a:xfrm>
          <a:off x="0" y="0"/>
          <a:ext cx="0" cy="0"/>
          <a:chOff x="0" y="0"/>
          <a:chExt cx="0" cy="0"/>
        </a:xfrm>
      </p:grpSpPr>
      <p:sp>
        <p:nvSpPr>
          <p:cNvPr id="1087" name="Google Shape;1087;g17db1370782_0_390"/>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600"/>
              <a:buFont typeface="Proxima Nova"/>
              <a:buNone/>
              <a:defRPr b="1" i="0" sz="26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9pPr>
          </a:lstStyle>
          <a:p/>
        </p:txBody>
      </p:sp>
      <p:sp>
        <p:nvSpPr>
          <p:cNvPr id="1088" name="Google Shape;1088;g17db1370782_0_390"/>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30200" lvl="1" marL="914400" marR="0" rtl="0" algn="l">
              <a:lnSpc>
                <a:spcPct val="115000"/>
              </a:lnSpc>
              <a:spcBef>
                <a:spcPts val="1600"/>
              </a:spcBef>
              <a:spcAft>
                <a:spcPts val="0"/>
              </a:spcAft>
              <a:buClr>
                <a:srgbClr val="000000"/>
              </a:buClr>
              <a:buSzPts val="1600"/>
              <a:buFont typeface="Proxima Nova"/>
              <a:buChar char="○"/>
              <a:defRPr b="0" i="0" sz="16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rgbClr val="000000"/>
              </a:buClr>
              <a:buSzPts val="1200"/>
              <a:buFont typeface="Proxima Nova"/>
              <a:buChar char="■"/>
              <a:defRPr b="0" i="0" sz="1200" u="none" cap="none" strike="noStrike">
                <a:solidFill>
                  <a:srgbClr val="000000"/>
                </a:solidFill>
                <a:latin typeface="Proxima Nova"/>
                <a:ea typeface="Proxima Nova"/>
                <a:cs typeface="Proxima Nova"/>
                <a:sym typeface="Proxima Nova"/>
              </a:defRPr>
            </a:lvl9pPr>
          </a:lstStyle>
          <a:p/>
        </p:txBody>
      </p:sp>
      <p:pic>
        <p:nvPicPr>
          <p:cNvPr descr="GA-Cog-900.png" id="1089" name="Google Shape;1089;g17db1370782_0_390"/>
          <p:cNvPicPr preferRelativeResize="0"/>
          <p:nvPr/>
        </p:nvPicPr>
        <p:blipFill rotWithShape="1">
          <a:blip r:embed="rId1">
            <a:alphaModFix/>
          </a:blip>
          <a:srcRect b="0" l="0" r="0" t="0"/>
          <a:stretch/>
        </p:blipFill>
        <p:spPr>
          <a:xfrm>
            <a:off x="8370750" y="4701500"/>
            <a:ext cx="316051" cy="316051"/>
          </a:xfrm>
          <a:prstGeom prst="rect">
            <a:avLst/>
          </a:prstGeom>
          <a:noFill/>
          <a:ln>
            <a:noFill/>
          </a:ln>
        </p:spPr>
      </p:pic>
      <p:sp>
        <p:nvSpPr>
          <p:cNvPr id="1090" name="Google Shape;1090;g17db1370782_0_39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856" r:id="rId37"/>
    <p:sldLayoutId id="2147483857" r:id="rId38"/>
    <p:sldLayoutId id="2147483858" r:id="rId39"/>
    <p:sldLayoutId id="2147483859" r:id="rId40"/>
    <p:sldLayoutId id="2147483860" r:id="rId41"/>
    <p:sldLayoutId id="2147483861" r:id="rId42"/>
    <p:sldLayoutId id="2147483862" r:id="rId43"/>
    <p:sldLayoutId id="2147483863" r:id="rId44"/>
    <p:sldLayoutId id="2147483864" r:id="rId45"/>
    <p:sldLayoutId id="2147483865" r:id="rId46"/>
    <p:sldLayoutId id="2147483866" r:id="rId47"/>
    <p:sldLayoutId id="2147483867" r:id="rId48"/>
    <p:sldLayoutId id="2147483868" r:id="rId49"/>
    <p:sldLayoutId id="2147483869" r:id="rId50"/>
    <p:sldLayoutId id="2147483870" r:id="rId51"/>
    <p:sldLayoutId id="2147483871" r:id="rId52"/>
    <p:sldLayoutId id="2147483872" r:id="rId53"/>
    <p:sldLayoutId id="2147483873" r:id="rId54"/>
    <p:sldLayoutId id="2147483874" r:id="rId55"/>
    <p:sldLayoutId id="2147483875" r:id="rId56"/>
    <p:sldLayoutId id="2147483876" r:id="rId57"/>
    <p:sldLayoutId id="2147483877" r:id="rId58"/>
    <p:sldLayoutId id="2147483878"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5.jpg"/><Relationship Id="rId4" Type="http://schemas.openxmlformats.org/officeDocument/2006/relationships/image" Target="../media/image67.jpg"/><Relationship Id="rId5" Type="http://schemas.openxmlformats.org/officeDocument/2006/relationships/image" Target="../media/image66.jpg"/><Relationship Id="rId6" Type="http://schemas.openxmlformats.org/officeDocument/2006/relationships/image" Target="../media/image73.jpg"/><Relationship Id="rId7" Type="http://schemas.openxmlformats.org/officeDocument/2006/relationships/image" Target="../media/image7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4.jp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2.xml"/><Relationship Id="rId3" Type="http://schemas.openxmlformats.org/officeDocument/2006/relationships/image" Target="../media/image10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2.jpg"/><Relationship Id="rId7" Type="http://schemas.openxmlformats.org/officeDocument/2006/relationships/hyperlink" Target="https://pypi.org/" TargetMode="External"/><Relationship Id="rId8" Type="http://schemas.openxmlformats.org/officeDocument/2006/relationships/image" Target="../media/image1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xml"/><Relationship Id="rId3" Type="http://schemas.openxmlformats.org/officeDocument/2006/relationships/hyperlink" Target="http://drive.google.com/file/d/1W4Hm6IdsIPNOXr_w2yt7O7Tm5qDn3YjR/view" TargetMode="External"/><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7.png"/><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4.xml"/><Relationship Id="rId3" Type="http://schemas.openxmlformats.org/officeDocument/2006/relationships/image" Target="../media/image118.jpg"/><Relationship Id="rId4" Type="http://schemas.openxmlformats.org/officeDocument/2006/relationships/image" Target="../media/image1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5.xml"/><Relationship Id="rId3" Type="http://schemas.openxmlformats.org/officeDocument/2006/relationships/image" Target="../media/image1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7.xml"/><Relationship Id="rId3" Type="http://schemas.openxmlformats.org/officeDocument/2006/relationships/image" Target="../media/image12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9.xml"/><Relationship Id="rId3" Type="http://schemas.openxmlformats.org/officeDocument/2006/relationships/hyperlink" Target="https://ga.co/introfeedback-apac" TargetMode="External"/><Relationship Id="rId4" Type="http://schemas.openxmlformats.org/officeDocument/2006/relationships/image" Target="../media/image4.png"/><Relationship Id="rId5" Type="http://schemas.openxmlformats.org/officeDocument/2006/relationships/image" Target="../media/image1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82.jpg"/><Relationship Id="rId4" Type="http://schemas.openxmlformats.org/officeDocument/2006/relationships/image" Target="../media/image7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1.xml"/><Relationship Id="rId3" Type="http://schemas.openxmlformats.org/officeDocument/2006/relationships/image" Target="../media/image119.jpg"/><Relationship Id="rId4" Type="http://schemas.openxmlformats.org/officeDocument/2006/relationships/hyperlink" Target="https://generalassemb.ly/browse/courses-and-classes?eveningOneWeek=true&amp;where=online" TargetMode="External"/><Relationship Id="rId5" Type="http://schemas.openxmlformats.org/officeDocument/2006/relationships/hyperlink" Target="https://generalassemb.ly/education?dateType=any&amp;event=true&amp;where=online&amp;workshop=true#catalog-results" TargetMode="External"/><Relationship Id="rId6" Type="http://schemas.openxmlformats.org/officeDocument/2006/relationships/hyperlink" Target="https://generalassemb.ly/browse/courses-and-classes?immersive=true&amp;where=online" TargetMode="External"/><Relationship Id="rId7" Type="http://schemas.openxmlformats.org/officeDocument/2006/relationships/image" Target="../media/image1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9.png"/><Relationship Id="rId4" Type="http://schemas.openxmlformats.org/officeDocument/2006/relationships/image" Target="../media/image81.png"/><Relationship Id="rId9" Type="http://schemas.openxmlformats.org/officeDocument/2006/relationships/hyperlink" Target="https://generalassemb.ly/browse/coding-courses-and-classes?eveningOneWeek=true&amp;immersive=true&amp;onDemand=true&amp;topic=6&amp;where=online" TargetMode="External"/><Relationship Id="rId5" Type="http://schemas.openxmlformats.org/officeDocument/2006/relationships/image" Target="../media/image84.png"/><Relationship Id="rId6" Type="http://schemas.openxmlformats.org/officeDocument/2006/relationships/image" Target="../media/image77.png"/><Relationship Id="rId7" Type="http://schemas.openxmlformats.org/officeDocument/2006/relationships/image" Target="../media/image86.png"/><Relationship Id="rId8" Type="http://schemas.openxmlformats.org/officeDocument/2006/relationships/image" Target="../media/image88.png"/><Relationship Id="rId20" Type="http://schemas.openxmlformats.org/officeDocument/2006/relationships/image" Target="../media/image97.jpg"/><Relationship Id="rId11" Type="http://schemas.openxmlformats.org/officeDocument/2006/relationships/hyperlink" Target="https://generalassemb.ly/browse/data-courses-and-classes?eveningOneWeek=true&amp;immersive=true&amp;onDemand=true&amp;topic=8&amp;where=online" TargetMode="External"/><Relationship Id="rId10" Type="http://schemas.openxmlformats.org/officeDocument/2006/relationships/image" Target="../media/image95.jpg"/><Relationship Id="rId13" Type="http://schemas.openxmlformats.org/officeDocument/2006/relationships/hyperlink" Target="https://generalassemb.ly/browse/business-courses-and-classes?eveningOneWeek=true&amp;immersive=true&amp;onDemand=true&amp;topic=1&amp;where=online" TargetMode="External"/><Relationship Id="rId12" Type="http://schemas.openxmlformats.org/officeDocument/2006/relationships/image" Target="../media/image123.jpg"/><Relationship Id="rId15" Type="http://schemas.openxmlformats.org/officeDocument/2006/relationships/hyperlink" Target="https://generalassemb.ly/browse/design-courses-and-classes?eveningOneWeek=true&amp;immersive=true&amp;onDemand=true&amp;topic=4&amp;where=online" TargetMode="External"/><Relationship Id="rId14" Type="http://schemas.openxmlformats.org/officeDocument/2006/relationships/image" Target="../media/image93.jpg"/><Relationship Id="rId17" Type="http://schemas.openxmlformats.org/officeDocument/2006/relationships/hyperlink" Target="https://generalassemb.ly/browse/marketing-courses-and-classes?eveningOneWeek=true&amp;immersive=true&amp;onDemand=true&amp;topic=14&amp;where=online" TargetMode="External"/><Relationship Id="rId16" Type="http://schemas.openxmlformats.org/officeDocument/2006/relationships/image" Target="../media/image92.jpg"/><Relationship Id="rId19" Type="http://schemas.openxmlformats.org/officeDocument/2006/relationships/hyperlink" Target="https://generalassemb.ly/education?dateType=any&amp;event=true&amp;topic=9&amp;where=online&amp;workshop=true#catalog-results" TargetMode="External"/><Relationship Id="rId18" Type="http://schemas.openxmlformats.org/officeDocument/2006/relationships/image" Target="../media/image8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0.jpg"/><Relationship Id="rId4" Type="http://schemas.openxmlformats.org/officeDocument/2006/relationships/image" Target="../media/image87.jpg"/><Relationship Id="rId5" Type="http://schemas.openxmlformats.org/officeDocument/2006/relationships/image" Target="../media/image9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 Id="rId3" Type="http://schemas.openxmlformats.org/officeDocument/2006/relationships/image" Target="../media/image89.png"/><Relationship Id="rId4" Type="http://schemas.openxmlformats.org/officeDocument/2006/relationships/image" Target="../media/image105.png"/><Relationship Id="rId5"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pic>
        <p:nvPicPr>
          <p:cNvPr id="1464" name="Google Shape;1464;p1"/>
          <p:cNvPicPr preferRelativeResize="0"/>
          <p:nvPr/>
        </p:nvPicPr>
        <p:blipFill rotWithShape="1">
          <a:blip r:embed="rId3">
            <a:alphaModFix/>
          </a:blip>
          <a:srcRect b="0" l="5094" r="29842" t="0"/>
          <a:stretch/>
        </p:blipFill>
        <p:spPr>
          <a:xfrm>
            <a:off x="0" y="0"/>
            <a:ext cx="6551850" cy="5143499"/>
          </a:xfrm>
          <a:prstGeom prst="rect">
            <a:avLst/>
          </a:prstGeom>
          <a:noFill/>
          <a:ln>
            <a:noFill/>
          </a:ln>
        </p:spPr>
      </p:pic>
      <p:pic>
        <p:nvPicPr>
          <p:cNvPr id="1465" name="Google Shape;1465;p1"/>
          <p:cNvPicPr preferRelativeResize="0"/>
          <p:nvPr/>
        </p:nvPicPr>
        <p:blipFill rotWithShape="1">
          <a:blip r:embed="rId4">
            <a:alphaModFix/>
          </a:blip>
          <a:srcRect b="0" l="15081" r="0" t="0"/>
          <a:stretch/>
        </p:blipFill>
        <p:spPr>
          <a:xfrm>
            <a:off x="75" y="0"/>
            <a:ext cx="6551850" cy="5143500"/>
          </a:xfrm>
          <a:prstGeom prst="rect">
            <a:avLst/>
          </a:prstGeom>
          <a:noFill/>
          <a:ln>
            <a:noFill/>
          </a:ln>
        </p:spPr>
      </p:pic>
      <p:pic>
        <p:nvPicPr>
          <p:cNvPr id="1466" name="Google Shape;1466;p1"/>
          <p:cNvPicPr preferRelativeResize="0"/>
          <p:nvPr/>
        </p:nvPicPr>
        <p:blipFill rotWithShape="1">
          <a:blip r:embed="rId5">
            <a:alphaModFix/>
          </a:blip>
          <a:srcRect b="9316" l="0" r="27016" t="397"/>
          <a:stretch/>
        </p:blipFill>
        <p:spPr>
          <a:xfrm>
            <a:off x="0" y="0"/>
            <a:ext cx="6551849" cy="5143501"/>
          </a:xfrm>
          <a:prstGeom prst="rect">
            <a:avLst/>
          </a:prstGeom>
          <a:noFill/>
          <a:ln>
            <a:noFill/>
          </a:ln>
        </p:spPr>
      </p:pic>
      <p:pic>
        <p:nvPicPr>
          <p:cNvPr id="1467" name="Google Shape;1467;p1"/>
          <p:cNvPicPr preferRelativeResize="0"/>
          <p:nvPr/>
        </p:nvPicPr>
        <p:blipFill rotWithShape="1">
          <a:blip r:embed="rId6">
            <a:alphaModFix/>
          </a:blip>
          <a:srcRect b="0" l="9848" r="5255" t="0"/>
          <a:stretch/>
        </p:blipFill>
        <p:spPr>
          <a:xfrm>
            <a:off x="1" y="0"/>
            <a:ext cx="6551849" cy="5143501"/>
          </a:xfrm>
          <a:prstGeom prst="rect">
            <a:avLst/>
          </a:prstGeom>
          <a:noFill/>
          <a:ln>
            <a:noFill/>
          </a:ln>
        </p:spPr>
      </p:pic>
      <p:sp>
        <p:nvSpPr>
          <p:cNvPr id="1468" name="Google Shape;1468;p1"/>
          <p:cNvSpPr/>
          <p:nvPr/>
        </p:nvSpPr>
        <p:spPr>
          <a:xfrm>
            <a:off x="0" y="0"/>
            <a:ext cx="64758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9" name="Google Shape;1469;p1"/>
          <p:cNvPicPr preferRelativeResize="0"/>
          <p:nvPr/>
        </p:nvPicPr>
        <p:blipFill rotWithShape="1">
          <a:blip r:embed="rId7">
            <a:alphaModFix amt="90000"/>
          </a:blip>
          <a:srcRect b="0" l="23651" r="0" t="8617"/>
          <a:stretch/>
        </p:blipFill>
        <p:spPr>
          <a:xfrm>
            <a:off x="0" y="0"/>
            <a:ext cx="6552003" cy="5143501"/>
          </a:xfrm>
          <a:prstGeom prst="rect">
            <a:avLst/>
          </a:prstGeom>
          <a:noFill/>
          <a:ln>
            <a:noFill/>
          </a:ln>
        </p:spPr>
      </p:pic>
      <p:sp>
        <p:nvSpPr>
          <p:cNvPr id="1470" name="Google Shape;1470;p1"/>
          <p:cNvSpPr/>
          <p:nvPr/>
        </p:nvSpPr>
        <p:spPr>
          <a:xfrm>
            <a:off x="6551850" y="0"/>
            <a:ext cx="2592300" cy="231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182880" marR="18288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roxima Nova"/>
                <a:ea typeface="Proxima Nova"/>
                <a:cs typeface="Proxima Nova"/>
                <a:sym typeface="Proxima Nova"/>
              </a:rPr>
              <a:t>Please set your chatbox to </a:t>
            </a:r>
            <a:r>
              <a:rPr b="0" i="0" lang="en" sz="1400" u="none" cap="none" strike="noStrike">
                <a:solidFill>
                  <a:srgbClr val="ED332F"/>
                </a:solidFill>
                <a:latin typeface="Proxima Nova Extrabold"/>
                <a:ea typeface="Proxima Nova Extrabold"/>
                <a:cs typeface="Proxima Nova Extrabold"/>
                <a:sym typeface="Proxima Nova Extrabold"/>
              </a:rPr>
              <a:t>Everyone</a:t>
            </a:r>
            <a:r>
              <a:rPr b="1" i="0" lang="en" sz="1400" u="none" cap="none" strike="noStrike">
                <a:solidFill>
                  <a:schemeClr val="dk1"/>
                </a:solidFill>
                <a:latin typeface="Proxima Nova"/>
                <a:ea typeface="Proxima Nova"/>
                <a:cs typeface="Proxima Nova"/>
                <a:sym typeface="Proxima Nova"/>
              </a:rPr>
              <a:t> and introduce yourself!</a:t>
            </a:r>
            <a:endParaRPr b="1" i="0" sz="1400" u="none" cap="none" strike="noStrike">
              <a:solidFill>
                <a:schemeClr val="dk1"/>
              </a:solidFill>
              <a:latin typeface="Proxima Nova"/>
              <a:ea typeface="Proxima Nova"/>
              <a:cs typeface="Proxima Nova"/>
              <a:sym typeface="Proxima Nova"/>
            </a:endParaRPr>
          </a:p>
          <a:p>
            <a:pPr indent="0" lvl="0" marL="182880" marR="18288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Proxima Nova"/>
              <a:ea typeface="Proxima Nova"/>
              <a:cs typeface="Proxima Nova"/>
              <a:sym typeface="Proxima Nova"/>
            </a:endParaRPr>
          </a:p>
          <a:p>
            <a:pPr indent="0" lvl="0" marL="182880" marR="18288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roxima Nova"/>
                <a:ea typeface="Proxima Nova"/>
                <a:cs typeface="Proxima Nova"/>
                <a:sym typeface="Proxima Nova"/>
              </a:rPr>
              <a:t>Let us know who you are, </a:t>
            </a:r>
            <a:endParaRPr b="1" i="0" sz="1400" u="none" cap="none" strike="noStrike">
              <a:solidFill>
                <a:schemeClr val="dk1"/>
              </a:solidFill>
              <a:latin typeface="Proxima Nova"/>
              <a:ea typeface="Proxima Nova"/>
              <a:cs typeface="Proxima Nova"/>
              <a:sym typeface="Proxima Nova"/>
            </a:endParaRPr>
          </a:p>
          <a:p>
            <a:pPr indent="0" lvl="0" marL="182880" marR="18288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roxima Nova"/>
                <a:ea typeface="Proxima Nova"/>
                <a:cs typeface="Proxima Nova"/>
                <a:sym typeface="Proxima Nova"/>
              </a:rPr>
              <a:t>where you’re joining from, and what you’re hoping to learn today.</a:t>
            </a:r>
            <a:endParaRPr b="1" i="0" sz="1400" u="none" cap="none" strike="noStrike">
              <a:solidFill>
                <a:schemeClr val="dk1"/>
              </a:solidFill>
              <a:latin typeface="Proxima Nova"/>
              <a:ea typeface="Proxima Nova"/>
              <a:cs typeface="Proxima Nova"/>
              <a:sym typeface="Proxima Nova"/>
            </a:endParaRPr>
          </a:p>
        </p:txBody>
      </p:sp>
      <p:sp>
        <p:nvSpPr>
          <p:cNvPr id="1471" name="Google Shape;1471;p1"/>
          <p:cNvSpPr txBox="1"/>
          <p:nvPr/>
        </p:nvSpPr>
        <p:spPr>
          <a:xfrm>
            <a:off x="289050" y="1227525"/>
            <a:ext cx="6186600" cy="1867200"/>
          </a:xfrm>
          <a:prstGeom prst="rect">
            <a:avLst/>
          </a:prstGeom>
          <a:noFill/>
          <a:ln>
            <a:noFill/>
          </a:ln>
          <a:effectLst>
            <a:outerShdw blurRad="85725" rotWithShape="0" algn="bl" dir="3900000" dist="66675">
              <a:schemeClr val="dk1">
                <a:alpha val="49803"/>
              </a:schemeClr>
            </a:outerShdw>
          </a:effectLst>
        </p:spPr>
        <p:txBody>
          <a:bodyPr anchorCtr="0" anchor="t" bIns="91425" lIns="91425" spcFirstLastPara="1" rIns="91425" wrap="square" tIns="91425">
            <a:spAutoFit/>
          </a:bodyPr>
          <a:lstStyle/>
          <a:p>
            <a:pPr indent="0" lvl="0" marL="0" marR="182880" rtl="0" algn="r">
              <a:lnSpc>
                <a:spcPct val="115000"/>
              </a:lnSpc>
              <a:spcBef>
                <a:spcPts val="0"/>
              </a:spcBef>
              <a:spcAft>
                <a:spcPts val="0"/>
              </a:spcAft>
              <a:buClr>
                <a:schemeClr val="dk1"/>
              </a:buClr>
              <a:buSzPts val="1100"/>
              <a:buFont typeface="Arial"/>
              <a:buNone/>
            </a:pPr>
            <a:r>
              <a:rPr b="0" i="0" lang="en" sz="6200" u="none" cap="none" strike="noStrike">
                <a:solidFill>
                  <a:srgbClr val="E51B24"/>
                </a:solidFill>
                <a:highlight>
                  <a:schemeClr val="lt1"/>
                </a:highlight>
                <a:latin typeface="Proxima Nova Extrabold"/>
                <a:ea typeface="Proxima Nova Extrabold"/>
                <a:cs typeface="Proxima Nova Extrabold"/>
                <a:sym typeface="Proxima Nova Extrabold"/>
              </a:rPr>
              <a:t>Intro to Python</a:t>
            </a:r>
            <a:endParaRPr b="0" i="0" sz="6200" u="none" cap="none" strike="noStrike">
              <a:solidFill>
                <a:srgbClr val="E51B24"/>
              </a:solidFill>
              <a:highlight>
                <a:schemeClr val="lt1"/>
              </a:highlight>
              <a:latin typeface="Proxima Nova Extrabold"/>
              <a:ea typeface="Proxima Nova Extrabold"/>
              <a:cs typeface="Proxima Nova Extrabold"/>
              <a:sym typeface="Proxima Nova Extrabold"/>
            </a:endParaRPr>
          </a:p>
          <a:p>
            <a:pPr indent="0" lvl="0" marL="0" marR="182880" rtl="0" algn="r">
              <a:lnSpc>
                <a:spcPct val="115000"/>
              </a:lnSpc>
              <a:spcBef>
                <a:spcPts val="0"/>
              </a:spcBef>
              <a:spcAft>
                <a:spcPts val="0"/>
              </a:spcAft>
              <a:buClr>
                <a:schemeClr val="dk1"/>
              </a:buClr>
              <a:buSzPts val="1100"/>
              <a:buFont typeface="Arial"/>
              <a:buNone/>
            </a:pPr>
            <a:r>
              <a:rPr b="0" i="0" lang="en" sz="3800" u="none" cap="none" strike="noStrike">
                <a:solidFill>
                  <a:srgbClr val="E51B24"/>
                </a:solidFill>
                <a:highlight>
                  <a:schemeClr val="lt1"/>
                </a:highlight>
                <a:latin typeface="Proxima Nova Extrabold"/>
                <a:ea typeface="Proxima Nova Extrabold"/>
                <a:cs typeface="Proxima Nova Extrabold"/>
                <a:sym typeface="Proxima Nova Extrabold"/>
              </a:rPr>
              <a:t>with General Assembly</a:t>
            </a:r>
            <a:endParaRPr b="0" i="0" sz="3800" u="none" cap="none" strike="noStrike">
              <a:solidFill>
                <a:srgbClr val="E51B24"/>
              </a:solidFill>
              <a:highlight>
                <a:schemeClr val="lt1"/>
              </a:highlight>
              <a:latin typeface="Proxima Nova Extrabold"/>
              <a:ea typeface="Proxima Nova Extrabold"/>
              <a:cs typeface="Proxima Nova Extrabold"/>
              <a:sym typeface="Proxima Nova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0"/>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2" name="Google Shape;1592;p10"/>
          <p:cNvPicPr preferRelativeResize="0"/>
          <p:nvPr/>
        </p:nvPicPr>
        <p:blipFill rotWithShape="1">
          <a:blip r:embed="rId3">
            <a:alphaModFix/>
          </a:blip>
          <a:srcRect b="2546" l="0" r="0" t="13376"/>
          <a:stretch/>
        </p:blipFill>
        <p:spPr>
          <a:xfrm>
            <a:off x="0" y="0"/>
            <a:ext cx="9144000" cy="5143501"/>
          </a:xfrm>
          <a:prstGeom prst="rect">
            <a:avLst/>
          </a:prstGeom>
          <a:noFill/>
          <a:ln>
            <a:noFill/>
          </a:ln>
        </p:spPr>
      </p:pic>
      <p:sp>
        <p:nvSpPr>
          <p:cNvPr id="1593" name="Google Shape;1593;p10"/>
          <p:cNvSpPr/>
          <p:nvPr/>
        </p:nvSpPr>
        <p:spPr>
          <a:xfrm>
            <a:off x="292650" y="1637175"/>
            <a:ext cx="3201600" cy="1257900"/>
          </a:xfrm>
          <a:prstGeom prst="wedgeEllipseCallout">
            <a:avLst>
              <a:gd fmla="val -25807" name="adj1"/>
              <a:gd fmla="val 65955" name="adj2"/>
            </a:avLst>
          </a:prstGeom>
          <a:solidFill>
            <a:schemeClr val="lt1"/>
          </a:solidFill>
          <a:ln cap="flat" cmpd="sng" w="9525">
            <a:solidFill>
              <a:schemeClr val="lt1"/>
            </a:solidFill>
            <a:prstDash val="solid"/>
            <a:round/>
            <a:headEnd len="sm" w="sm" type="none"/>
            <a:tailEnd len="sm" w="sm" type="none"/>
          </a:ln>
          <a:effectLst>
            <a:outerShdw blurRad="114300" rotWithShape="0" algn="bl" dir="2760000" dist="3810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
        <p:nvSpPr>
          <p:cNvPr id="1595" name="Google Shape;1595;p10"/>
          <p:cNvSpPr txBox="1"/>
          <p:nvPr/>
        </p:nvSpPr>
        <p:spPr>
          <a:xfrm>
            <a:off x="495300" y="205825"/>
            <a:ext cx="4654800" cy="1603800"/>
          </a:xfrm>
          <a:prstGeom prst="rect">
            <a:avLst/>
          </a:prstGeom>
          <a:noFill/>
          <a:ln>
            <a:noFill/>
          </a:ln>
          <a:effectLst>
            <a:outerShdw blurRad="71438"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400"/>
              <a:buFont typeface="Arial"/>
              <a:buNone/>
            </a:pPr>
            <a:r>
              <a:rPr b="0" i="0" lang="en" sz="3400" u="none" cap="none" strike="noStrike">
                <a:solidFill>
                  <a:srgbClr val="E51B24"/>
                </a:solidFill>
                <a:highlight>
                  <a:schemeClr val="lt1"/>
                </a:highlight>
                <a:latin typeface="Proxima Nova Extrabold"/>
                <a:ea typeface="Proxima Nova Extrabold"/>
                <a:cs typeface="Proxima Nova Extrabold"/>
                <a:sym typeface="Proxima Nova Extrabold"/>
              </a:rPr>
              <a:t>By the end of class, you’ll be saying...</a:t>
            </a:r>
            <a:endParaRPr b="0" i="0" sz="3400" u="none" cap="none" strike="noStrike">
              <a:solidFill>
                <a:srgbClr val="E51B24"/>
              </a:solidFill>
              <a:highlight>
                <a:schemeClr val="lt1"/>
              </a:highlight>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596" name="Google Shape;1596;p10"/>
          <p:cNvSpPr/>
          <p:nvPr/>
        </p:nvSpPr>
        <p:spPr>
          <a:xfrm>
            <a:off x="4800975" y="700225"/>
            <a:ext cx="3201600" cy="1443300"/>
          </a:xfrm>
          <a:prstGeom prst="wedgeEllipseCallout">
            <a:avLst>
              <a:gd fmla="val 39464" name="adj1"/>
              <a:gd fmla="val 66173" name="adj2"/>
            </a:avLst>
          </a:prstGeom>
          <a:solidFill>
            <a:schemeClr val="lt1"/>
          </a:solidFill>
          <a:ln cap="flat" cmpd="sng" w="9525">
            <a:solidFill>
              <a:schemeClr val="lt1"/>
            </a:solidFill>
            <a:prstDash val="solid"/>
            <a:round/>
            <a:headEnd len="sm" w="sm" type="none"/>
            <a:tailEnd len="sm" w="sm" type="none"/>
          </a:ln>
          <a:effectLst>
            <a:outerShdw blurRad="114300" rotWithShape="0" algn="bl" dir="2760000" dist="3810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0"/>
          <p:cNvSpPr txBox="1"/>
          <p:nvPr/>
        </p:nvSpPr>
        <p:spPr>
          <a:xfrm>
            <a:off x="5167875" y="960175"/>
            <a:ext cx="24678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Proxima Nova Semibold"/>
                <a:ea typeface="Proxima Nova Semibold"/>
                <a:cs typeface="Proxima Nova Semibold"/>
                <a:sym typeface="Proxima Nova Semibold"/>
              </a:rPr>
              <a:t>I can explain </a:t>
            </a:r>
            <a:r>
              <a:rPr b="1" i="0" lang="en" sz="1600" u="none" cap="none" strike="noStrike">
                <a:solidFill>
                  <a:schemeClr val="dk1"/>
                </a:solidFill>
                <a:latin typeface="Proxima Nova"/>
                <a:ea typeface="Proxima Nova"/>
                <a:cs typeface="Proxima Nova"/>
                <a:sym typeface="Proxima Nova"/>
              </a:rPr>
              <a:t>how Python fits</a:t>
            </a:r>
            <a:r>
              <a:rPr b="0" i="0" lang="en" sz="1600" u="none" cap="none" strike="noStrike">
                <a:solidFill>
                  <a:schemeClr val="dk1"/>
                </a:solidFill>
                <a:latin typeface="Proxima Nova Semibold"/>
                <a:ea typeface="Proxima Nova Semibold"/>
                <a:cs typeface="Proxima Nova Semibold"/>
                <a:sym typeface="Proxima Nova Semibold"/>
              </a:rPr>
              <a:t> into the data and web workflow.</a:t>
            </a:r>
            <a:endParaRPr b="0" i="0" sz="1600" u="none" cap="none" strike="noStrike">
              <a:solidFill>
                <a:srgbClr val="000000"/>
              </a:solidFill>
              <a:latin typeface="Proxima Nova Semibold"/>
              <a:ea typeface="Proxima Nova Semibold"/>
              <a:cs typeface="Proxima Nova Semibold"/>
              <a:sym typeface="Proxima Nova Semibold"/>
            </a:endParaRPr>
          </a:p>
        </p:txBody>
      </p:sp>
      <p:sp>
        <p:nvSpPr>
          <p:cNvPr id="1598" name="Google Shape;1598;p10"/>
          <p:cNvSpPr/>
          <p:nvPr/>
        </p:nvSpPr>
        <p:spPr>
          <a:xfrm>
            <a:off x="5696200" y="2616550"/>
            <a:ext cx="3201600" cy="1443300"/>
          </a:xfrm>
          <a:prstGeom prst="wedgeEllipseCallout">
            <a:avLst>
              <a:gd fmla="val -19204" name="adj1"/>
              <a:gd fmla="val 71676" name="adj2"/>
            </a:avLst>
          </a:prstGeom>
          <a:solidFill>
            <a:schemeClr val="lt1"/>
          </a:solidFill>
          <a:ln cap="flat" cmpd="sng" w="9525">
            <a:solidFill>
              <a:schemeClr val="lt1"/>
            </a:solidFill>
            <a:prstDash val="solid"/>
            <a:round/>
            <a:headEnd len="sm" w="sm" type="none"/>
            <a:tailEnd len="sm" w="sm" type="none"/>
          </a:ln>
          <a:effectLst>
            <a:outerShdw blurRad="114300" rotWithShape="0" algn="bl" dir="2760000" dist="3810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0"/>
          <p:cNvSpPr txBox="1"/>
          <p:nvPr/>
        </p:nvSpPr>
        <p:spPr>
          <a:xfrm>
            <a:off x="5885850" y="2720425"/>
            <a:ext cx="28011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Proxima Nova Semibold"/>
                <a:ea typeface="Proxima Nova Semibold"/>
                <a:cs typeface="Proxima Nova Semibold"/>
                <a:sym typeface="Proxima Nova Semibold"/>
              </a:rPr>
              <a:t>Python is not nearly </a:t>
            </a:r>
            <a:endParaRPr b="0" i="0" sz="1600" u="none" cap="none" strike="noStrike">
              <a:solidFill>
                <a:schemeClr val="dk1"/>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Proxima Nova Semibold"/>
                <a:ea typeface="Proxima Nova Semibold"/>
                <a:cs typeface="Proxima Nova Semibold"/>
                <a:sym typeface="Proxima Nova Semibold"/>
              </a:rPr>
              <a:t>as intimidating as I thought, </a:t>
            </a:r>
            <a:endParaRPr b="0" i="0" sz="1600" u="none" cap="none" strike="noStrike">
              <a:solidFill>
                <a:schemeClr val="dk1"/>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Proxima Nova Semibold"/>
                <a:ea typeface="Proxima Nova Semibold"/>
                <a:cs typeface="Proxima Nova Semibold"/>
                <a:sym typeface="Proxima Nova Semibold"/>
              </a:rPr>
              <a:t>I can’t wait to </a:t>
            </a:r>
            <a:endParaRPr b="0" i="0" sz="1600" u="none" cap="none" strike="noStrike">
              <a:solidFill>
                <a:schemeClr val="dk1"/>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chemeClr val="dk1"/>
              </a:buClr>
              <a:buSzPts val="1100"/>
              <a:buFont typeface="Arial"/>
              <a:buNone/>
            </a:pPr>
            <a:r>
              <a:rPr b="1" i="0" lang="en" sz="1600" u="none" cap="none" strike="noStrike">
                <a:solidFill>
                  <a:schemeClr val="dk1"/>
                </a:solidFill>
                <a:latin typeface="Proxima Nova"/>
                <a:ea typeface="Proxima Nova"/>
                <a:cs typeface="Proxima Nova"/>
                <a:sym typeface="Proxima Nova"/>
              </a:rPr>
              <a:t>keep practicing</a:t>
            </a:r>
            <a:r>
              <a:rPr b="0" i="0" lang="en" sz="1600" u="none" cap="none" strike="noStrike">
                <a:solidFill>
                  <a:schemeClr val="dk1"/>
                </a:solidFill>
                <a:latin typeface="Proxima Nova Semibold"/>
                <a:ea typeface="Proxima Nova Semibold"/>
                <a:cs typeface="Proxima Nova Semibold"/>
                <a:sym typeface="Proxima Nova Semibold"/>
              </a:rPr>
              <a:t>!</a:t>
            </a:r>
            <a:endParaRPr b="0" i="0" sz="1600" u="none" cap="none" strike="noStrike">
              <a:solidFill>
                <a:srgbClr val="000000"/>
              </a:solidFill>
              <a:latin typeface="Proxima Nova Semibold"/>
              <a:ea typeface="Proxima Nova Semibold"/>
              <a:cs typeface="Proxima Nova Semibold"/>
              <a:sym typeface="Proxima Nova Semibold"/>
            </a:endParaRPr>
          </a:p>
        </p:txBody>
      </p:sp>
      <p:sp>
        <p:nvSpPr>
          <p:cNvPr id="1600" name="Google Shape;1600;p10"/>
          <p:cNvSpPr/>
          <p:nvPr/>
        </p:nvSpPr>
        <p:spPr>
          <a:xfrm>
            <a:off x="1974525" y="3302350"/>
            <a:ext cx="3201600" cy="1443300"/>
          </a:xfrm>
          <a:prstGeom prst="wedgeEllipseCallout">
            <a:avLst>
              <a:gd fmla="val 39464" name="adj1"/>
              <a:gd fmla="val 66173" name="adj2"/>
            </a:avLst>
          </a:prstGeom>
          <a:solidFill>
            <a:schemeClr val="lt1"/>
          </a:solidFill>
          <a:ln cap="flat" cmpd="sng" w="9525">
            <a:solidFill>
              <a:schemeClr val="lt1"/>
            </a:solidFill>
            <a:prstDash val="solid"/>
            <a:round/>
            <a:headEnd len="sm" w="sm" type="none"/>
            <a:tailEnd len="sm" w="sm" type="none"/>
          </a:ln>
          <a:effectLst>
            <a:outerShdw blurRad="114300" rotWithShape="0" algn="bl" dir="2760000" dist="3810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0"/>
          <p:cNvSpPr txBox="1"/>
          <p:nvPr/>
        </p:nvSpPr>
        <p:spPr>
          <a:xfrm>
            <a:off x="2389274" y="3509263"/>
            <a:ext cx="23721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Proxima Nova Semibold"/>
                <a:ea typeface="Proxima Nova Semibold"/>
                <a:cs typeface="Proxima Nova Semibold"/>
                <a:sym typeface="Proxima Nova Semibold"/>
              </a:rPr>
              <a:t>I understand </a:t>
            </a:r>
            <a:r>
              <a:rPr b="1" i="0" lang="en" sz="1600" u="none" cap="none" strike="noStrike">
                <a:solidFill>
                  <a:schemeClr val="dk1"/>
                </a:solidFill>
                <a:latin typeface="Proxima Nova"/>
                <a:ea typeface="Proxima Nova"/>
                <a:cs typeface="Proxima Nova"/>
                <a:sym typeface="Proxima Nova"/>
              </a:rPr>
              <a:t>fundamental Python</a:t>
            </a:r>
            <a:r>
              <a:rPr b="0" i="0" lang="en" sz="1600" u="none" cap="none" strike="noStrike">
                <a:solidFill>
                  <a:schemeClr val="dk1"/>
                </a:solidFill>
                <a:latin typeface="Proxima Nova Semibold"/>
                <a:ea typeface="Proxima Nova Semibold"/>
                <a:cs typeface="Proxima Nova Semibold"/>
                <a:sym typeface="Proxima Nova Semibold"/>
              </a:rPr>
              <a:t> techniques and tools.</a:t>
            </a:r>
            <a:endParaRPr b="0" i="0" sz="1600" u="none" cap="none" strike="noStrike">
              <a:solidFill>
                <a:srgbClr val="000000"/>
              </a:solidFill>
              <a:latin typeface="Proxima Nova Semibold"/>
              <a:ea typeface="Proxima Nova Semibold"/>
              <a:cs typeface="Proxima Nova Semibold"/>
              <a:sym typeface="Proxima Nova Semibold"/>
            </a:endParaRPr>
          </a:p>
        </p:txBody>
      </p:sp>
      <p:sp>
        <p:nvSpPr>
          <p:cNvPr id="1602" name="Google Shape;1602;p10"/>
          <p:cNvSpPr txBox="1"/>
          <p:nvPr/>
        </p:nvSpPr>
        <p:spPr>
          <a:xfrm>
            <a:off x="659538" y="1905000"/>
            <a:ext cx="24678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Proxima Nova Semibold"/>
                <a:ea typeface="Proxima Nova Semibold"/>
                <a:cs typeface="Proxima Nova Semibold"/>
                <a:sym typeface="Proxima Nova Semibold"/>
              </a:rPr>
              <a:t>I am </a:t>
            </a:r>
            <a:r>
              <a:rPr b="1" i="0" lang="en" sz="1600" u="none" cap="none" strike="noStrike">
                <a:solidFill>
                  <a:schemeClr val="dk1"/>
                </a:solidFill>
                <a:latin typeface="Proxima Nova"/>
                <a:ea typeface="Proxima Nova"/>
                <a:cs typeface="Proxima Nova"/>
                <a:sym typeface="Proxima Nova"/>
              </a:rPr>
              <a:t>confident</a:t>
            </a:r>
            <a:r>
              <a:rPr b="0" i="0" lang="en" sz="1600" u="none" cap="none" strike="noStrike">
                <a:solidFill>
                  <a:schemeClr val="dk1"/>
                </a:solidFill>
                <a:latin typeface="Proxima Nova Semibold"/>
                <a:ea typeface="Proxima Nova Semibold"/>
                <a:cs typeface="Proxima Nova Semibold"/>
                <a:sym typeface="Proxima Nova Semibold"/>
              </a:rPr>
              <a:t> running basic Python programs.</a:t>
            </a:r>
            <a:endParaRPr b="0" i="0" sz="1600" u="none" cap="none" strike="noStrike">
              <a:solidFill>
                <a:srgbClr val="000000"/>
              </a:solidFill>
              <a:latin typeface="Proxima Nova Semibold"/>
              <a:ea typeface="Proxima Nova Semibold"/>
              <a:cs typeface="Proxima Nova Semibold"/>
              <a:sym typeface="Proxima Nova Semibold"/>
            </a:endParaRPr>
          </a:p>
        </p:txBody>
      </p:sp>
      <p:pic>
        <p:nvPicPr>
          <p:cNvPr descr="GA-Cog-900.png" id="1603" name="Google Shape;1603;p10"/>
          <p:cNvPicPr preferRelativeResize="0"/>
          <p:nvPr/>
        </p:nvPicPr>
        <p:blipFill rotWithShape="1">
          <a:blip r:embed="rId4">
            <a:alphaModFix/>
          </a:blip>
          <a:srcRect b="0" l="0" r="0" t="0"/>
          <a:stretch/>
        </p:blipFill>
        <p:spPr>
          <a:xfrm>
            <a:off x="8392825" y="4622450"/>
            <a:ext cx="316051" cy="316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607" name="Shape 1607"/>
        <p:cNvGrpSpPr/>
        <p:nvPr/>
      </p:nvGrpSpPr>
      <p:grpSpPr>
        <a:xfrm>
          <a:off x="0" y="0"/>
          <a:ext cx="0" cy="0"/>
          <a:chOff x="0" y="0"/>
          <a:chExt cx="0" cy="0"/>
        </a:xfrm>
      </p:grpSpPr>
      <p:sp>
        <p:nvSpPr>
          <p:cNvPr id="1608" name="Google Shape;1608;p11"/>
          <p:cNvSpPr txBox="1"/>
          <p:nvPr>
            <p:ph type="title"/>
          </p:nvPr>
        </p:nvSpPr>
        <p:spPr>
          <a:xfrm>
            <a:off x="457200" y="813775"/>
            <a:ext cx="8520600" cy="17583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Let’s Get Started!</a:t>
            </a:r>
            <a:endParaRPr sz="6200">
              <a:solidFill>
                <a:schemeClr val="lt1"/>
              </a:solidFill>
            </a:endParaRPr>
          </a:p>
        </p:txBody>
      </p:sp>
      <p:sp>
        <p:nvSpPr>
          <p:cNvPr id="1609" name="Google Shape;1609;p1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2"/>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2"/>
          <p:cNvSpPr txBox="1"/>
          <p:nvPr/>
        </p:nvSpPr>
        <p:spPr>
          <a:xfrm>
            <a:off x="419100" y="290525"/>
            <a:ext cx="6345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What is Python, exactly?</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16" name="Google Shape;1616;p12"/>
          <p:cNvSpPr txBox="1"/>
          <p:nvPr/>
        </p:nvSpPr>
        <p:spPr>
          <a:xfrm>
            <a:off x="457200" y="1061525"/>
            <a:ext cx="4372800" cy="3617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Proxima Nova"/>
              <a:buChar char="●"/>
            </a:pPr>
            <a:r>
              <a:rPr b="0" i="0" lang="en" sz="1800" u="none" cap="none" strike="noStrike">
                <a:solidFill>
                  <a:srgbClr val="000000"/>
                </a:solidFill>
                <a:latin typeface="Proxima Nova"/>
                <a:ea typeface="Proxima Nova"/>
                <a:cs typeface="Proxima Nova"/>
                <a:sym typeface="Proxima Nova"/>
              </a:rPr>
              <a:t>Created by Guido Van Rossum in 1991.</a:t>
            </a:r>
            <a:endParaRPr b="0" i="0" sz="1800" u="none" cap="none" strike="noStrike">
              <a:solidFill>
                <a:srgbClr val="000000"/>
              </a:solidFill>
              <a:latin typeface="Proxima Nova"/>
              <a:ea typeface="Proxima Nova"/>
              <a:cs typeface="Proxima Nova"/>
              <a:sym typeface="Proxima Nova"/>
            </a:endParaRPr>
          </a:p>
          <a:p>
            <a:pPr indent="-342900" lvl="0" marL="457200" marR="0" rtl="0" algn="l">
              <a:lnSpc>
                <a:spcPct val="100000"/>
              </a:lnSpc>
              <a:spcBef>
                <a:spcPts val="1000"/>
              </a:spcBef>
              <a:spcAft>
                <a:spcPts val="0"/>
              </a:spcAft>
              <a:buClr>
                <a:srgbClr val="000000"/>
              </a:buClr>
              <a:buSzPts val="1800"/>
              <a:buFont typeface="Proxima Nova"/>
              <a:buChar char="●"/>
            </a:pPr>
            <a:r>
              <a:rPr b="0" i="0" lang="en" sz="1800" u="none" cap="none" strike="noStrike">
                <a:solidFill>
                  <a:srgbClr val="000000"/>
                </a:solidFill>
                <a:latin typeface="Proxima Nova"/>
                <a:ea typeface="Proxima Nova"/>
                <a:cs typeface="Proxima Nova"/>
                <a:sym typeface="Proxima Nova"/>
              </a:rPr>
              <a:t>High level programming language that can be used to automate administrative tasks or create large scale applications.</a:t>
            </a:r>
            <a:endParaRPr b="0" i="0" sz="1800" u="none" cap="none" strike="noStrike">
              <a:solidFill>
                <a:srgbClr val="000000"/>
              </a:solidFill>
              <a:latin typeface="Proxima Nova"/>
              <a:ea typeface="Proxima Nova"/>
              <a:cs typeface="Proxima Nova"/>
              <a:sym typeface="Proxima Nova"/>
            </a:endParaRPr>
          </a:p>
          <a:p>
            <a:pPr indent="-342900" lvl="0" marL="457200" marR="0" rtl="0" algn="l">
              <a:lnSpc>
                <a:spcPct val="100000"/>
              </a:lnSpc>
              <a:spcBef>
                <a:spcPts val="1000"/>
              </a:spcBef>
              <a:spcAft>
                <a:spcPts val="0"/>
              </a:spcAft>
              <a:buClr>
                <a:srgbClr val="000000"/>
              </a:buClr>
              <a:buSzPts val="1800"/>
              <a:buFont typeface="Proxima Nova"/>
              <a:buChar char="●"/>
            </a:pPr>
            <a:r>
              <a:rPr b="0" i="0" lang="en" sz="1800" u="none" cap="none" strike="noStrike">
                <a:solidFill>
                  <a:srgbClr val="000000"/>
                </a:solidFill>
                <a:latin typeface="Proxima Nova"/>
                <a:ea typeface="Proxima Nova"/>
                <a:cs typeface="Proxima Nova"/>
                <a:sym typeface="Proxima Nova"/>
              </a:rPr>
              <a:t>Simple, easy to use syntax that emphasizes readability.</a:t>
            </a:r>
            <a:endParaRPr b="0" i="0" sz="1800" u="none" cap="none" strike="noStrike">
              <a:solidFill>
                <a:srgbClr val="000000"/>
              </a:solidFill>
              <a:latin typeface="Proxima Nova"/>
              <a:ea typeface="Proxima Nova"/>
              <a:cs typeface="Proxima Nova"/>
              <a:sym typeface="Proxima Nova"/>
            </a:endParaRPr>
          </a:p>
          <a:p>
            <a:pPr indent="-342900" lvl="0" marL="457200" marR="0" rtl="0" algn="l">
              <a:lnSpc>
                <a:spcPct val="100000"/>
              </a:lnSpc>
              <a:spcBef>
                <a:spcPts val="1000"/>
              </a:spcBef>
              <a:spcAft>
                <a:spcPts val="1000"/>
              </a:spcAft>
              <a:buClr>
                <a:srgbClr val="000000"/>
              </a:buClr>
              <a:buSzPts val="1800"/>
              <a:buFont typeface="Proxima Nova"/>
              <a:buChar char="●"/>
            </a:pPr>
            <a:r>
              <a:rPr b="0" i="0" lang="en" sz="1800" u="none" cap="none" strike="noStrike">
                <a:solidFill>
                  <a:srgbClr val="000000"/>
                </a:solidFill>
                <a:latin typeface="Proxima Nova"/>
                <a:ea typeface="Proxima Nova"/>
                <a:cs typeface="Proxima Nova"/>
                <a:sym typeface="Proxima Nova"/>
              </a:rPr>
              <a:t>Python is an interpreted language, meaning that it has an extremely quick change, test, debug cycle.</a:t>
            </a:r>
            <a:endParaRPr b="0" i="0" sz="1800" u="none" cap="none" strike="noStrike">
              <a:solidFill>
                <a:srgbClr val="000000"/>
              </a:solidFill>
              <a:latin typeface="Proxima Nova"/>
              <a:ea typeface="Proxima Nova"/>
              <a:cs typeface="Proxima Nova"/>
              <a:sym typeface="Proxima Nova"/>
            </a:endParaRPr>
          </a:p>
        </p:txBody>
      </p:sp>
      <p:pic>
        <p:nvPicPr>
          <p:cNvPr id="1617" name="Google Shape;1617;p12"/>
          <p:cNvPicPr preferRelativeResize="0"/>
          <p:nvPr/>
        </p:nvPicPr>
        <p:blipFill rotWithShape="1">
          <a:blip r:embed="rId3">
            <a:alphaModFix/>
          </a:blip>
          <a:srcRect b="0" l="6367" r="26250" t="0"/>
          <a:stretch/>
        </p:blipFill>
        <p:spPr>
          <a:xfrm>
            <a:off x="5008725" y="1309700"/>
            <a:ext cx="3209050" cy="2676525"/>
          </a:xfrm>
          <a:prstGeom prst="rect">
            <a:avLst/>
          </a:prstGeom>
          <a:noFill/>
          <a:ln>
            <a:noFill/>
          </a:ln>
          <a:effectLst>
            <a:outerShdw blurRad="114300" rotWithShape="0" algn="bl" dir="2760000" dist="38100">
              <a:srgbClr val="000000">
                <a:alpha val="49803"/>
              </a:srgbClr>
            </a:outerShdw>
          </a:effectLst>
        </p:spPr>
      </p:pic>
      <p:sp>
        <p:nvSpPr>
          <p:cNvPr id="1618" name="Google Shape;1618;p1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pic>
        <p:nvPicPr>
          <p:cNvPr id="1623" name="Google Shape;1623;p13"/>
          <p:cNvPicPr preferRelativeResize="0"/>
          <p:nvPr/>
        </p:nvPicPr>
        <p:blipFill rotWithShape="1">
          <a:blip r:embed="rId3">
            <a:alphaModFix amt="85000"/>
          </a:blip>
          <a:srcRect b="0" l="0" r="0" t="0"/>
          <a:stretch/>
        </p:blipFill>
        <p:spPr>
          <a:xfrm>
            <a:off x="0" y="0"/>
            <a:ext cx="9144000" cy="5143500"/>
          </a:xfrm>
          <a:prstGeom prst="rect">
            <a:avLst/>
          </a:prstGeom>
          <a:noFill/>
          <a:ln>
            <a:noFill/>
          </a:ln>
        </p:spPr>
      </p:pic>
      <p:sp>
        <p:nvSpPr>
          <p:cNvPr id="1624" name="Google Shape;1624;p13"/>
          <p:cNvSpPr txBox="1"/>
          <p:nvPr/>
        </p:nvSpPr>
        <p:spPr>
          <a:xfrm>
            <a:off x="387875" y="353175"/>
            <a:ext cx="5477700" cy="923400"/>
          </a:xfrm>
          <a:prstGeom prst="rect">
            <a:avLst/>
          </a:prstGeom>
          <a:noFill/>
          <a:ln>
            <a:noFill/>
          </a:ln>
          <a:effectLst>
            <a:outerShdw blurRad="114300" rotWithShape="0" algn="bl" dir="2760000" dist="38100">
              <a:srgbClr val="000000">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highlight>
                  <a:schemeClr val="lt1"/>
                </a:highlight>
                <a:latin typeface="Proxima Nova Extrabold"/>
                <a:ea typeface="Proxima Nova Extrabold"/>
                <a:cs typeface="Proxima Nova Extrabold"/>
                <a:sym typeface="Proxima Nova Extrabold"/>
              </a:rPr>
              <a:t>Why is Python so popular?</a:t>
            </a:r>
            <a:endParaRPr b="0" i="0" sz="3400" u="none" cap="none" strike="noStrike">
              <a:solidFill>
                <a:srgbClr val="E51B24"/>
              </a:solidFill>
              <a:highlight>
                <a:schemeClr val="lt1"/>
              </a:highlight>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625" name="Google Shape;1625;p13"/>
          <p:cNvGrpSpPr/>
          <p:nvPr/>
        </p:nvGrpSpPr>
        <p:grpSpPr>
          <a:xfrm>
            <a:off x="285850" y="3185763"/>
            <a:ext cx="5548563" cy="1609907"/>
            <a:chOff x="285850" y="3185763"/>
            <a:chExt cx="5548563" cy="1609907"/>
          </a:xfrm>
        </p:grpSpPr>
        <p:sp>
          <p:nvSpPr>
            <p:cNvPr id="1626" name="Google Shape;1626;p13"/>
            <p:cNvSpPr/>
            <p:nvPr/>
          </p:nvSpPr>
          <p:spPr>
            <a:xfrm>
              <a:off x="457200" y="3749725"/>
              <a:ext cx="5377200" cy="1045800"/>
            </a:xfrm>
            <a:prstGeom prst="rect">
              <a:avLst/>
            </a:prstGeom>
            <a:solidFill>
              <a:schemeClr val="lt1"/>
            </a:solidFill>
            <a:ln cap="flat" cmpd="sng" w="9525">
              <a:solidFill>
                <a:schemeClr val="lt1"/>
              </a:solidFill>
              <a:prstDash val="solid"/>
              <a:round/>
              <a:headEnd len="sm" w="sm" type="none"/>
              <a:tailEnd len="sm" w="sm" type="none"/>
            </a:ln>
            <a:effectLst>
              <a:outerShdw blurRad="114300" rotWithShape="0" algn="bl" dir="2760000" dist="38100">
                <a:srgbClr val="000000">
                  <a:alpha val="4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E51B24"/>
                </a:solidFill>
                <a:latin typeface="Proxima Nova Extrabold"/>
                <a:ea typeface="Proxima Nova Extrabold"/>
                <a:cs typeface="Proxima Nova Extrabold"/>
                <a:sym typeface="Proxima Nova Extrabold"/>
              </a:endParaRPr>
            </a:p>
          </p:txBody>
        </p:sp>
        <p:pic>
          <p:nvPicPr>
            <p:cNvPr id="1627" name="Google Shape;1627;p13"/>
            <p:cNvPicPr preferRelativeResize="0"/>
            <p:nvPr/>
          </p:nvPicPr>
          <p:blipFill rotWithShape="1">
            <a:blip r:embed="rId4">
              <a:alphaModFix/>
            </a:blip>
            <a:srcRect b="0" l="0" r="0" t="0"/>
            <a:stretch/>
          </p:blipFill>
          <p:spPr>
            <a:xfrm>
              <a:off x="609378" y="4217036"/>
              <a:ext cx="1250595" cy="476750"/>
            </a:xfrm>
            <a:prstGeom prst="rect">
              <a:avLst/>
            </a:prstGeom>
            <a:noFill/>
            <a:ln>
              <a:noFill/>
            </a:ln>
          </p:spPr>
        </p:pic>
        <p:pic>
          <p:nvPicPr>
            <p:cNvPr id="1628" name="Google Shape;1628;p13"/>
            <p:cNvPicPr preferRelativeResize="0"/>
            <p:nvPr/>
          </p:nvPicPr>
          <p:blipFill rotWithShape="1">
            <a:blip r:embed="rId5">
              <a:alphaModFix/>
            </a:blip>
            <a:srcRect b="0" l="0" r="0" t="0"/>
            <a:stretch/>
          </p:blipFill>
          <p:spPr>
            <a:xfrm>
              <a:off x="2236417" y="4115125"/>
              <a:ext cx="1574424" cy="680545"/>
            </a:xfrm>
            <a:prstGeom prst="rect">
              <a:avLst/>
            </a:prstGeom>
            <a:noFill/>
            <a:ln>
              <a:noFill/>
            </a:ln>
          </p:spPr>
        </p:pic>
        <p:pic>
          <p:nvPicPr>
            <p:cNvPr id="1629" name="Google Shape;1629;p13"/>
            <p:cNvPicPr preferRelativeResize="0"/>
            <p:nvPr/>
          </p:nvPicPr>
          <p:blipFill rotWithShape="1">
            <a:blip r:embed="rId6">
              <a:alphaModFix/>
            </a:blip>
            <a:srcRect b="20564" l="11756" r="10944" t="0"/>
            <a:stretch/>
          </p:blipFill>
          <p:spPr>
            <a:xfrm>
              <a:off x="4103988" y="4159938"/>
              <a:ext cx="1730425" cy="476750"/>
            </a:xfrm>
            <a:prstGeom prst="rect">
              <a:avLst/>
            </a:prstGeom>
            <a:noFill/>
            <a:ln>
              <a:noFill/>
            </a:ln>
          </p:spPr>
        </p:pic>
        <p:sp>
          <p:nvSpPr>
            <p:cNvPr id="1630" name="Google Shape;1630;p13"/>
            <p:cNvSpPr txBox="1"/>
            <p:nvPr/>
          </p:nvSpPr>
          <p:spPr>
            <a:xfrm>
              <a:off x="526072" y="3778350"/>
              <a:ext cx="141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Build web apps</a:t>
              </a:r>
              <a:endParaRPr b="1" i="0" sz="1400" u="none" cap="none" strike="noStrike">
                <a:solidFill>
                  <a:srgbClr val="000000"/>
                </a:solidFill>
                <a:latin typeface="Proxima Nova"/>
                <a:ea typeface="Proxima Nova"/>
                <a:cs typeface="Proxima Nova"/>
                <a:sym typeface="Proxima Nova"/>
              </a:endParaRPr>
            </a:p>
          </p:txBody>
        </p:sp>
        <p:sp>
          <p:nvSpPr>
            <p:cNvPr id="1631" name="Google Shape;1631;p13"/>
            <p:cNvSpPr txBox="1"/>
            <p:nvPr/>
          </p:nvSpPr>
          <p:spPr>
            <a:xfrm>
              <a:off x="2261525" y="3778350"/>
              <a:ext cx="17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Build video games</a:t>
              </a:r>
              <a:endParaRPr b="1" i="0" sz="1400" u="none" cap="none" strike="noStrike">
                <a:solidFill>
                  <a:srgbClr val="000000"/>
                </a:solidFill>
                <a:latin typeface="Proxima Nova"/>
                <a:ea typeface="Proxima Nova"/>
                <a:cs typeface="Proxima Nova"/>
                <a:sym typeface="Proxima Nova"/>
              </a:endParaRPr>
            </a:p>
          </p:txBody>
        </p:sp>
        <p:sp>
          <p:nvSpPr>
            <p:cNvPr id="1632" name="Google Shape;1632;p13"/>
            <p:cNvSpPr txBox="1"/>
            <p:nvPr/>
          </p:nvSpPr>
          <p:spPr>
            <a:xfrm>
              <a:off x="4104000" y="3778350"/>
              <a:ext cx="17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Organize/plot data</a:t>
              </a:r>
              <a:endParaRPr b="1" i="0" sz="1400" u="none" cap="none" strike="noStrike">
                <a:solidFill>
                  <a:srgbClr val="000000"/>
                </a:solidFill>
                <a:latin typeface="Proxima Nova"/>
                <a:ea typeface="Proxima Nova"/>
                <a:cs typeface="Proxima Nova"/>
                <a:sym typeface="Proxima Nova"/>
              </a:endParaRPr>
            </a:p>
          </p:txBody>
        </p:sp>
        <p:sp>
          <p:nvSpPr>
            <p:cNvPr id="1633" name="Google Shape;1633;p13"/>
            <p:cNvSpPr txBox="1"/>
            <p:nvPr/>
          </p:nvSpPr>
          <p:spPr>
            <a:xfrm>
              <a:off x="285850" y="3185763"/>
              <a:ext cx="3258600" cy="554100"/>
            </a:xfrm>
            <a:prstGeom prst="rect">
              <a:avLst/>
            </a:prstGeom>
            <a:noFill/>
            <a:ln>
              <a:noFill/>
            </a:ln>
            <a:effectLst>
              <a:outerShdw blurRad="114300" rotWithShape="0" algn="bl" dir="2760000" dist="38100">
                <a:srgbClr val="000000">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highlight>
                    <a:schemeClr val="lt1"/>
                  </a:highlight>
                  <a:latin typeface="Proxima Nova Extrabold"/>
                  <a:ea typeface="Proxima Nova Extrabold"/>
                  <a:cs typeface="Proxima Nova Extrabold"/>
                  <a:sym typeface="Proxima Nova Extrabold"/>
                </a:rPr>
                <a:t>It’s widely applicable</a:t>
              </a:r>
              <a:endParaRPr b="0" i="0" sz="1800" u="none" cap="none" strike="noStrike">
                <a:solidFill>
                  <a:schemeClr val="dk1"/>
                </a:solidFill>
                <a:highlight>
                  <a:schemeClr val="lt1"/>
                </a:highlight>
                <a:latin typeface="Proxima Nova"/>
                <a:ea typeface="Proxima Nova"/>
                <a:cs typeface="Proxima Nova"/>
                <a:sym typeface="Proxima Nova"/>
              </a:endParaRPr>
            </a:p>
          </p:txBody>
        </p:sp>
      </p:grpSp>
      <p:grpSp>
        <p:nvGrpSpPr>
          <p:cNvPr id="1634" name="Google Shape;1634;p13"/>
          <p:cNvGrpSpPr/>
          <p:nvPr/>
        </p:nvGrpSpPr>
        <p:grpSpPr>
          <a:xfrm>
            <a:off x="5089525" y="1421875"/>
            <a:ext cx="3783600" cy="3383613"/>
            <a:chOff x="5089525" y="1421875"/>
            <a:chExt cx="3783600" cy="3383613"/>
          </a:xfrm>
        </p:grpSpPr>
        <p:sp>
          <p:nvSpPr>
            <p:cNvPr id="1635" name="Google Shape;1635;p13"/>
            <p:cNvSpPr txBox="1"/>
            <p:nvPr/>
          </p:nvSpPr>
          <p:spPr>
            <a:xfrm>
              <a:off x="5089525" y="1421875"/>
              <a:ext cx="3783600" cy="978900"/>
            </a:xfrm>
            <a:prstGeom prst="rect">
              <a:avLst/>
            </a:prstGeom>
            <a:noFill/>
            <a:ln>
              <a:noFill/>
            </a:ln>
            <a:effectLst>
              <a:outerShdw blurRad="114300" rotWithShape="0" algn="bl" dir="2760000" dist="38100">
                <a:srgbClr val="000000">
                  <a:alpha val="49803"/>
                </a:srgbClr>
              </a:outerShdw>
            </a:effectLst>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2400"/>
                <a:buFont typeface="Arial"/>
                <a:buNone/>
              </a:pPr>
              <a:r>
                <a:rPr b="0" i="0" lang="en" sz="2400" u="none" cap="none" strike="noStrike">
                  <a:solidFill>
                    <a:schemeClr val="dk1"/>
                  </a:solidFill>
                  <a:highlight>
                    <a:schemeClr val="lt1"/>
                  </a:highlight>
                  <a:latin typeface="Proxima Nova Extrabold"/>
                  <a:ea typeface="Proxima Nova Extrabold"/>
                  <a:cs typeface="Proxima Nova Extrabold"/>
                  <a:sym typeface="Proxima Nova Extrabold"/>
                </a:rPr>
                <a:t>It has a large development community</a:t>
              </a:r>
              <a:endParaRPr b="0" i="0" sz="1800" u="none" cap="none" strike="noStrike">
                <a:solidFill>
                  <a:schemeClr val="dk1"/>
                </a:solidFill>
                <a:highlight>
                  <a:schemeClr val="lt1"/>
                </a:highlight>
                <a:latin typeface="Proxima Nova"/>
                <a:ea typeface="Proxima Nova"/>
                <a:cs typeface="Proxima Nova"/>
                <a:sym typeface="Proxima Nova"/>
              </a:endParaRPr>
            </a:p>
          </p:txBody>
        </p:sp>
        <p:sp>
          <p:nvSpPr>
            <p:cNvPr id="1636" name="Google Shape;1636;p13"/>
            <p:cNvSpPr/>
            <p:nvPr/>
          </p:nvSpPr>
          <p:spPr>
            <a:xfrm>
              <a:off x="6440400" y="2430688"/>
              <a:ext cx="2372100" cy="2374800"/>
            </a:xfrm>
            <a:prstGeom prst="rect">
              <a:avLst/>
            </a:prstGeom>
            <a:solidFill>
              <a:schemeClr val="lt1"/>
            </a:solidFill>
            <a:ln cap="flat" cmpd="sng" w="9525">
              <a:solidFill>
                <a:schemeClr val="lt1"/>
              </a:solidFill>
              <a:prstDash val="solid"/>
              <a:round/>
              <a:headEnd len="sm" w="sm" type="none"/>
              <a:tailEnd len="sm" w="sm" type="none"/>
            </a:ln>
            <a:effectLst>
              <a:outerShdw blurRad="114300" rotWithShape="0" algn="bl" dir="2760000" dist="38100">
                <a:srgbClr val="000000">
                  <a:alpha val="4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E51B24"/>
                </a:solidFill>
                <a:latin typeface="Proxima Nova Extrabold"/>
                <a:ea typeface="Proxima Nova Extrabold"/>
                <a:cs typeface="Proxima Nova Extrabold"/>
                <a:sym typeface="Proxima Nova Extrabold"/>
              </a:endParaRPr>
            </a:p>
          </p:txBody>
        </p:sp>
        <p:sp>
          <p:nvSpPr>
            <p:cNvPr id="1637" name="Google Shape;1637;p13"/>
            <p:cNvSpPr txBox="1"/>
            <p:nvPr/>
          </p:nvSpPr>
          <p:spPr>
            <a:xfrm>
              <a:off x="6515850" y="2586725"/>
              <a:ext cx="2221200" cy="831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Access free software from the Python community with </a:t>
              </a:r>
              <a:r>
                <a:rPr b="1" i="0" lang="en" sz="1400" u="sng" cap="none" strike="noStrike">
                  <a:solidFill>
                    <a:schemeClr val="hlink"/>
                  </a:solidFill>
                  <a:latin typeface="Proxima Nova"/>
                  <a:ea typeface="Proxima Nova"/>
                  <a:cs typeface="Proxima Nova"/>
                  <a:sym typeface="Proxima Nova"/>
                  <a:hlinkClick r:id="rId7"/>
                </a:rPr>
                <a:t>Pypi.org</a:t>
              </a:r>
              <a:r>
                <a:rPr b="1" i="0" lang="en" sz="1400" u="none" cap="none" strike="noStrike">
                  <a:solidFill>
                    <a:srgbClr val="000000"/>
                  </a:solidFill>
                  <a:latin typeface="Proxima Nova"/>
                  <a:ea typeface="Proxima Nova"/>
                  <a:cs typeface="Proxima Nova"/>
                  <a:sym typeface="Proxima Nova"/>
                </a:rPr>
                <a:t> </a:t>
              </a:r>
              <a:endParaRPr b="1" i="0" sz="1400" u="none" cap="none" strike="noStrike">
                <a:solidFill>
                  <a:srgbClr val="000000"/>
                </a:solidFill>
                <a:latin typeface="Proxima Nova"/>
                <a:ea typeface="Proxima Nova"/>
                <a:cs typeface="Proxima Nova"/>
                <a:sym typeface="Proxima Nova"/>
              </a:endParaRPr>
            </a:p>
          </p:txBody>
        </p:sp>
        <p:pic>
          <p:nvPicPr>
            <p:cNvPr id="1638" name="Google Shape;1638;p13"/>
            <p:cNvPicPr preferRelativeResize="0"/>
            <p:nvPr/>
          </p:nvPicPr>
          <p:blipFill rotWithShape="1">
            <a:blip r:embed="rId8">
              <a:alphaModFix/>
            </a:blip>
            <a:srcRect b="0" l="0" r="0" t="0"/>
            <a:stretch/>
          </p:blipFill>
          <p:spPr>
            <a:xfrm>
              <a:off x="7059810" y="3418019"/>
              <a:ext cx="1626986" cy="1218669"/>
            </a:xfrm>
            <a:prstGeom prst="rect">
              <a:avLst/>
            </a:prstGeom>
            <a:noFill/>
            <a:ln>
              <a:noFill/>
            </a:ln>
          </p:spPr>
        </p:pic>
      </p:grpSp>
      <p:sp>
        <p:nvSpPr>
          <p:cNvPr id="1639" name="Google Shape;1639;p13"/>
          <p:cNvSpPr txBox="1"/>
          <p:nvPr/>
        </p:nvSpPr>
        <p:spPr>
          <a:xfrm>
            <a:off x="387875" y="1120575"/>
            <a:ext cx="4463100" cy="1403700"/>
          </a:xfrm>
          <a:prstGeom prst="rect">
            <a:avLst/>
          </a:prstGeom>
          <a:noFill/>
          <a:ln>
            <a:noFill/>
          </a:ln>
          <a:effectLst>
            <a:outerShdw blurRad="114300" rotWithShape="0" algn="bl" dir="2760000" dist="38100">
              <a:srgbClr val="000000">
                <a:alpha val="49803"/>
              </a:srgbClr>
            </a:outerShdw>
          </a:effectLst>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highlight>
                  <a:schemeClr val="lt1"/>
                </a:highlight>
                <a:latin typeface="Proxima Nova Extrabold"/>
                <a:ea typeface="Proxima Nova Extrabold"/>
                <a:cs typeface="Proxima Nova Extrabold"/>
                <a:sym typeface="Proxima Nova Extrabold"/>
              </a:rPr>
              <a:t>It combines the best of both worlds to automate tasks and build applications. </a:t>
            </a:r>
            <a:endParaRPr b="0" i="0" sz="1800" u="none" cap="none" strike="noStrike">
              <a:solidFill>
                <a:schemeClr val="dk1"/>
              </a:solidFill>
              <a:highlight>
                <a:schemeClr val="lt1"/>
              </a:highlight>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200"/>
                                        <p:tgtEl>
                                          <p:spTgt spid="1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4"/>
          <p:cNvSpPr txBox="1"/>
          <p:nvPr/>
        </p:nvSpPr>
        <p:spPr>
          <a:xfrm>
            <a:off x="457200" y="1152475"/>
            <a:ext cx="8229600" cy="572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1" lang="en" sz="2400" u="none" cap="none" strike="noStrike">
                <a:solidFill>
                  <a:srgbClr val="000000"/>
                </a:solidFill>
                <a:latin typeface="Proxima Nova"/>
                <a:ea typeface="Proxima Nova"/>
                <a:cs typeface="Proxima Nova"/>
                <a:sym typeface="Proxima Nova"/>
              </a:rPr>
              <a:t>We’re going to use Spyder from inside Anaconda Navigator!</a:t>
            </a:r>
            <a:endParaRPr b="0" i="1" sz="2400" u="none" cap="none" strike="noStrike">
              <a:solidFill>
                <a:srgbClr val="000000"/>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0" i="1" sz="600" u="none" cap="none" strike="noStrike">
              <a:solidFill>
                <a:srgbClr val="000000"/>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pic>
        <p:nvPicPr>
          <p:cNvPr id="1645" name="Google Shape;1645;p14"/>
          <p:cNvPicPr preferRelativeResize="0"/>
          <p:nvPr/>
        </p:nvPicPr>
        <p:blipFill rotWithShape="1">
          <a:blip r:embed="rId3">
            <a:alphaModFix/>
          </a:blip>
          <a:srcRect b="0" l="0" r="0" t="0"/>
          <a:stretch/>
        </p:blipFill>
        <p:spPr>
          <a:xfrm>
            <a:off x="5130175" y="1876388"/>
            <a:ext cx="2635123" cy="2635123"/>
          </a:xfrm>
          <a:prstGeom prst="rect">
            <a:avLst/>
          </a:prstGeom>
          <a:noFill/>
          <a:ln>
            <a:noFill/>
          </a:ln>
        </p:spPr>
      </p:pic>
      <p:pic>
        <p:nvPicPr>
          <p:cNvPr id="1646" name="Google Shape;1646;p14"/>
          <p:cNvPicPr preferRelativeResize="0"/>
          <p:nvPr/>
        </p:nvPicPr>
        <p:blipFill rotWithShape="1">
          <a:blip r:embed="rId4">
            <a:alphaModFix/>
          </a:blip>
          <a:srcRect b="0" l="0" r="0" t="0"/>
          <a:stretch/>
        </p:blipFill>
        <p:spPr>
          <a:xfrm>
            <a:off x="1378700" y="2007911"/>
            <a:ext cx="2372101" cy="2372101"/>
          </a:xfrm>
          <a:prstGeom prst="rect">
            <a:avLst/>
          </a:prstGeom>
          <a:noFill/>
          <a:ln>
            <a:noFill/>
          </a:ln>
        </p:spPr>
      </p:pic>
      <p:sp>
        <p:nvSpPr>
          <p:cNvPr id="1647" name="Google Shape;1647;p14"/>
          <p:cNvSpPr txBox="1"/>
          <p:nvPr/>
        </p:nvSpPr>
        <p:spPr>
          <a:xfrm>
            <a:off x="419100" y="290525"/>
            <a:ext cx="6345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Running Python Programs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48" name="Google Shape;1648;p14"/>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652" name="Shape 1652"/>
        <p:cNvGrpSpPr/>
        <p:nvPr/>
      </p:nvGrpSpPr>
      <p:grpSpPr>
        <a:xfrm>
          <a:off x="0" y="0"/>
          <a:ext cx="0" cy="0"/>
          <a:chOff x="0" y="0"/>
          <a:chExt cx="0" cy="0"/>
        </a:xfrm>
      </p:grpSpPr>
      <p:sp>
        <p:nvSpPr>
          <p:cNvPr id="1653" name="Google Shape;1653;p15"/>
          <p:cNvSpPr txBox="1"/>
          <p:nvPr>
            <p:ph type="title"/>
          </p:nvPr>
        </p:nvSpPr>
        <p:spPr>
          <a:xfrm>
            <a:off x="457200" y="813775"/>
            <a:ext cx="8520600" cy="17583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Python Coding</a:t>
            </a:r>
            <a:endParaRPr sz="6200">
              <a:solidFill>
                <a:schemeClr val="lt1"/>
              </a:solidFill>
            </a:endParaRPr>
          </a:p>
          <a:p>
            <a:pPr indent="0" lvl="0" marL="0" rtl="0" algn="l">
              <a:lnSpc>
                <a:spcPct val="100000"/>
              </a:lnSpc>
              <a:spcBef>
                <a:spcPts val="0"/>
              </a:spcBef>
              <a:spcAft>
                <a:spcPts val="0"/>
              </a:spcAft>
              <a:buSzPts val="2600"/>
              <a:buNone/>
            </a:pPr>
            <a:r>
              <a:rPr lang="en" sz="6200">
                <a:solidFill>
                  <a:schemeClr val="lt1"/>
                </a:solidFill>
              </a:rPr>
              <a:t>Basics</a:t>
            </a:r>
            <a:endParaRPr sz="6200">
              <a:solidFill>
                <a:schemeClr val="lt1"/>
              </a:solidFill>
            </a:endParaRPr>
          </a:p>
        </p:txBody>
      </p:sp>
      <p:sp>
        <p:nvSpPr>
          <p:cNvPr id="1654" name="Google Shape;1654;p1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6"/>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txBox="1"/>
          <p:nvPr/>
        </p:nvSpPr>
        <p:spPr>
          <a:xfrm>
            <a:off x="474875" y="1420375"/>
            <a:ext cx="3528900" cy="2718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Start with a # symbol</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Prevent code from executing</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100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Are used to provide contextual information</a:t>
            </a:r>
            <a:endParaRPr b="0" i="0" sz="2200" u="none" cap="none" strike="noStrike">
              <a:solidFill>
                <a:srgbClr val="000000"/>
              </a:solidFill>
              <a:latin typeface="Proxima Nova"/>
              <a:ea typeface="Proxima Nova"/>
              <a:cs typeface="Proxima Nova"/>
              <a:sym typeface="Proxima Nova"/>
            </a:endParaRPr>
          </a:p>
        </p:txBody>
      </p:sp>
      <p:sp>
        <p:nvSpPr>
          <p:cNvPr id="1661" name="Google Shape;1661;p16"/>
          <p:cNvSpPr txBox="1"/>
          <p:nvPr/>
        </p:nvSpPr>
        <p:spPr>
          <a:xfrm>
            <a:off x="6003725" y="1000075"/>
            <a:ext cx="191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 sz="2400" u="none" cap="none" strike="noStrike">
                <a:solidFill>
                  <a:schemeClr val="lt1"/>
                </a:solidFill>
                <a:latin typeface="Proxima Nova"/>
                <a:ea typeface="Proxima Nova"/>
                <a:cs typeface="Proxima Nova"/>
                <a:sym typeface="Proxima Nova"/>
              </a:rPr>
              <a:t>Example:</a:t>
            </a:r>
            <a:endParaRPr b="1" i="1"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1" i="1" sz="6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p:txBody>
      </p:sp>
      <p:pic>
        <p:nvPicPr>
          <p:cNvPr id="1662" name="Google Shape;1662;p16"/>
          <p:cNvPicPr preferRelativeResize="0"/>
          <p:nvPr/>
        </p:nvPicPr>
        <p:blipFill rotWithShape="1">
          <a:blip r:embed="rId3">
            <a:alphaModFix/>
          </a:blip>
          <a:srcRect b="0" l="0" r="0" t="0"/>
          <a:stretch/>
        </p:blipFill>
        <p:spPr>
          <a:xfrm>
            <a:off x="4479725" y="1572775"/>
            <a:ext cx="4255199" cy="2047607"/>
          </a:xfrm>
          <a:prstGeom prst="rect">
            <a:avLst/>
          </a:prstGeom>
          <a:noFill/>
          <a:ln>
            <a:noFill/>
          </a:ln>
          <a:effectLst>
            <a:outerShdw blurRad="142875" rotWithShape="0" algn="bl" dir="2940000" dist="57150">
              <a:srgbClr val="000000">
                <a:alpha val="49803"/>
              </a:srgbClr>
            </a:outerShdw>
          </a:effectLst>
        </p:spPr>
      </p:pic>
      <p:sp>
        <p:nvSpPr>
          <p:cNvPr id="1663" name="Google Shape;1663;p16"/>
          <p:cNvSpPr txBox="1"/>
          <p:nvPr/>
        </p:nvSpPr>
        <p:spPr>
          <a:xfrm>
            <a:off x="419100" y="290525"/>
            <a:ext cx="3164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Comments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64" name="Google Shape;1664;p16"/>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7"/>
          <p:cNvSpPr txBox="1"/>
          <p:nvPr/>
        </p:nvSpPr>
        <p:spPr>
          <a:xfrm>
            <a:off x="495300" y="1115575"/>
            <a:ext cx="3813300" cy="2937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Used to store a value</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Names can start with letters or underscores and can contain numbers</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Should not be Python keywords</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100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Basic types are numbers, strings, and booleans</a:t>
            </a:r>
            <a:endParaRPr b="0" i="0" sz="2200" u="none" cap="none" strike="noStrike">
              <a:solidFill>
                <a:srgbClr val="000000"/>
              </a:solidFill>
              <a:latin typeface="Proxima Nova"/>
              <a:ea typeface="Proxima Nova"/>
              <a:cs typeface="Proxima Nova"/>
              <a:sym typeface="Proxima Nova"/>
            </a:endParaRPr>
          </a:p>
        </p:txBody>
      </p:sp>
      <p:sp>
        <p:nvSpPr>
          <p:cNvPr id="1670" name="Google Shape;1670;p17"/>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7"/>
          <p:cNvSpPr txBox="1"/>
          <p:nvPr/>
        </p:nvSpPr>
        <p:spPr>
          <a:xfrm>
            <a:off x="419100" y="290525"/>
            <a:ext cx="3164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Variables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72" name="Google Shape;1672;p17"/>
          <p:cNvSpPr txBox="1"/>
          <p:nvPr/>
        </p:nvSpPr>
        <p:spPr>
          <a:xfrm>
            <a:off x="6003725" y="1000075"/>
            <a:ext cx="191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 sz="2400" u="none" cap="none" strike="noStrike">
                <a:solidFill>
                  <a:schemeClr val="lt1"/>
                </a:solidFill>
                <a:latin typeface="Proxima Nova"/>
                <a:ea typeface="Proxima Nova"/>
                <a:cs typeface="Proxima Nova"/>
                <a:sym typeface="Proxima Nova"/>
              </a:rPr>
              <a:t>Example:</a:t>
            </a:r>
            <a:endParaRPr b="1" i="1"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1" i="1" sz="6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p:txBody>
      </p:sp>
      <p:pic>
        <p:nvPicPr>
          <p:cNvPr id="1673" name="Google Shape;1673;p17"/>
          <p:cNvPicPr preferRelativeResize="0"/>
          <p:nvPr/>
        </p:nvPicPr>
        <p:blipFill rotWithShape="1">
          <a:blip r:embed="rId3">
            <a:alphaModFix/>
          </a:blip>
          <a:srcRect b="0" l="0" r="0" t="0"/>
          <a:stretch/>
        </p:blipFill>
        <p:spPr>
          <a:xfrm>
            <a:off x="4581150" y="1572775"/>
            <a:ext cx="4105650" cy="2723385"/>
          </a:xfrm>
          <a:prstGeom prst="rect">
            <a:avLst/>
          </a:prstGeom>
          <a:noFill/>
          <a:ln>
            <a:noFill/>
          </a:ln>
          <a:effectLst>
            <a:outerShdw blurRad="100013" rotWithShape="0" algn="bl" dir="3120000" dist="57150">
              <a:srgbClr val="000000">
                <a:alpha val="49803"/>
              </a:srgbClr>
            </a:outerShdw>
          </a:effectLst>
        </p:spPr>
      </p:pic>
      <p:sp>
        <p:nvSpPr>
          <p:cNvPr id="1674" name="Google Shape;1674;p17"/>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8"/>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0" name="Google Shape;1680;p18"/>
          <p:cNvPicPr preferRelativeResize="0"/>
          <p:nvPr/>
        </p:nvPicPr>
        <p:blipFill rotWithShape="1">
          <a:blip r:embed="rId3">
            <a:alphaModFix/>
          </a:blip>
          <a:srcRect b="0" l="0" r="0" t="0"/>
          <a:stretch/>
        </p:blipFill>
        <p:spPr>
          <a:xfrm>
            <a:off x="4566900" y="1572775"/>
            <a:ext cx="3891301" cy="2881243"/>
          </a:xfrm>
          <a:prstGeom prst="rect">
            <a:avLst/>
          </a:prstGeom>
          <a:noFill/>
          <a:ln>
            <a:noFill/>
          </a:ln>
          <a:effectLst>
            <a:outerShdw blurRad="271463" rotWithShape="0" algn="bl" dir="3120000" dist="76200">
              <a:srgbClr val="000000">
                <a:alpha val="49803"/>
              </a:srgbClr>
            </a:outerShdw>
          </a:effectLst>
        </p:spPr>
      </p:pic>
      <p:sp>
        <p:nvSpPr>
          <p:cNvPr id="1681" name="Google Shape;1681;p18"/>
          <p:cNvSpPr txBox="1"/>
          <p:nvPr/>
        </p:nvSpPr>
        <p:spPr>
          <a:xfrm>
            <a:off x="450125" y="1394400"/>
            <a:ext cx="3528900" cy="2029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Lists = [ ]</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Dictionaries = { }</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Hold multiple values</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100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Are very similar in use</a:t>
            </a:r>
            <a:endParaRPr b="0" i="0" sz="2200" u="none" cap="none" strike="noStrike">
              <a:solidFill>
                <a:srgbClr val="000000"/>
              </a:solidFill>
              <a:latin typeface="Proxima Nova"/>
              <a:ea typeface="Proxima Nova"/>
              <a:cs typeface="Proxima Nova"/>
              <a:sym typeface="Proxima Nova"/>
            </a:endParaRPr>
          </a:p>
        </p:txBody>
      </p:sp>
      <p:sp>
        <p:nvSpPr>
          <p:cNvPr id="1682" name="Google Shape;1682;p18"/>
          <p:cNvSpPr txBox="1"/>
          <p:nvPr/>
        </p:nvSpPr>
        <p:spPr>
          <a:xfrm>
            <a:off x="419100" y="290525"/>
            <a:ext cx="3164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Variables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83" name="Google Shape;1683;p18"/>
          <p:cNvSpPr txBox="1"/>
          <p:nvPr/>
        </p:nvSpPr>
        <p:spPr>
          <a:xfrm>
            <a:off x="6003725" y="1000075"/>
            <a:ext cx="191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 sz="2400" u="none" cap="none" strike="noStrike">
                <a:solidFill>
                  <a:schemeClr val="lt1"/>
                </a:solidFill>
                <a:latin typeface="Proxima Nova"/>
                <a:ea typeface="Proxima Nova"/>
                <a:cs typeface="Proxima Nova"/>
                <a:sym typeface="Proxima Nova"/>
              </a:rPr>
              <a:t>Example:</a:t>
            </a:r>
            <a:endParaRPr b="1" i="0"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1" i="1" sz="6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p:txBody>
      </p:sp>
      <p:sp>
        <p:nvSpPr>
          <p:cNvPr id="1684" name="Google Shape;1684;p18"/>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9"/>
          <p:cNvSpPr txBox="1"/>
          <p:nvPr/>
        </p:nvSpPr>
        <p:spPr>
          <a:xfrm>
            <a:off x="381000" y="1213925"/>
            <a:ext cx="3672000" cy="2885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Proxima Nova"/>
              <a:buAutoNum type="arabicPeriod"/>
            </a:pPr>
            <a:r>
              <a:rPr b="0" i="0" lang="en" sz="2000" u="none" cap="none" strike="noStrike">
                <a:solidFill>
                  <a:srgbClr val="000000"/>
                </a:solidFill>
                <a:latin typeface="Proxima Nova"/>
                <a:ea typeface="Proxima Nova"/>
                <a:cs typeface="Proxima Nova"/>
                <a:sym typeface="Proxima Nova"/>
              </a:rPr>
              <a:t>Allow us to make decisions based on a certain criteria</a:t>
            </a:r>
            <a:endParaRPr b="0" i="0" sz="2000" u="none" cap="none" strike="noStrike">
              <a:solidFill>
                <a:srgbClr val="000000"/>
              </a:solidFill>
              <a:latin typeface="Proxima Nova"/>
              <a:ea typeface="Proxima Nova"/>
              <a:cs typeface="Proxima Nova"/>
              <a:sym typeface="Proxima Nova"/>
            </a:endParaRPr>
          </a:p>
          <a:p>
            <a:pPr indent="-355600" lvl="0" marL="457200" marR="0" rtl="0" algn="l">
              <a:lnSpc>
                <a:spcPct val="100000"/>
              </a:lnSpc>
              <a:spcBef>
                <a:spcPts val="1000"/>
              </a:spcBef>
              <a:spcAft>
                <a:spcPts val="0"/>
              </a:spcAft>
              <a:buClr>
                <a:srgbClr val="000000"/>
              </a:buClr>
              <a:buSzPts val="2000"/>
              <a:buFont typeface="Proxima Nova"/>
              <a:buAutoNum type="arabicPeriod"/>
            </a:pPr>
            <a:r>
              <a:rPr b="0" i="0" lang="en" sz="2000" u="none" cap="none" strike="noStrike">
                <a:solidFill>
                  <a:srgbClr val="000000"/>
                </a:solidFill>
                <a:latin typeface="Proxima Nova"/>
                <a:ea typeface="Proxima Nova"/>
                <a:cs typeface="Proxima Nova"/>
                <a:sym typeface="Proxima Nova"/>
              </a:rPr>
              <a:t>Use conditional tests to determine whether or not to execute a block of code</a:t>
            </a:r>
            <a:endParaRPr b="0" i="0" sz="2000" u="none" cap="none" strike="noStrike">
              <a:solidFill>
                <a:srgbClr val="000000"/>
              </a:solidFill>
              <a:latin typeface="Proxima Nova"/>
              <a:ea typeface="Proxima Nova"/>
              <a:cs typeface="Proxima Nova"/>
              <a:sym typeface="Proxima Nova"/>
            </a:endParaRPr>
          </a:p>
          <a:p>
            <a:pPr indent="-355600" lvl="0" marL="457200" marR="0" rtl="0" algn="l">
              <a:lnSpc>
                <a:spcPct val="100000"/>
              </a:lnSpc>
              <a:spcBef>
                <a:spcPts val="1000"/>
              </a:spcBef>
              <a:spcAft>
                <a:spcPts val="0"/>
              </a:spcAft>
              <a:buClr>
                <a:srgbClr val="000000"/>
              </a:buClr>
              <a:buSzPts val="2000"/>
              <a:buFont typeface="Proxima Nova"/>
              <a:buAutoNum type="arabicPeriod"/>
            </a:pPr>
            <a:r>
              <a:rPr b="0" i="0" lang="en" sz="2000" u="none" cap="none" strike="noStrike">
                <a:solidFill>
                  <a:srgbClr val="000000"/>
                </a:solidFill>
                <a:latin typeface="Proxima Nova"/>
                <a:ea typeface="Proxima Nova"/>
                <a:cs typeface="Proxima Nova"/>
                <a:sym typeface="Proxima Nova"/>
              </a:rPr>
              <a:t>Only one code block gets executed</a:t>
            </a:r>
            <a:endParaRPr b="0" i="0" sz="2000" u="none" cap="none" strike="noStrike">
              <a:solidFill>
                <a:srgbClr val="000000"/>
              </a:solidFill>
              <a:latin typeface="Proxima Nova"/>
              <a:ea typeface="Proxima Nova"/>
              <a:cs typeface="Proxima Nova"/>
              <a:sym typeface="Proxima Nova"/>
            </a:endParaRPr>
          </a:p>
          <a:p>
            <a:pPr indent="-355600" lvl="0" marL="457200" marR="0" rtl="0" algn="l">
              <a:lnSpc>
                <a:spcPct val="100000"/>
              </a:lnSpc>
              <a:spcBef>
                <a:spcPts val="1000"/>
              </a:spcBef>
              <a:spcAft>
                <a:spcPts val="0"/>
              </a:spcAft>
              <a:buClr>
                <a:srgbClr val="000000"/>
              </a:buClr>
              <a:buSzPts val="2000"/>
              <a:buFont typeface="Proxima Nova"/>
              <a:buAutoNum type="arabicPeriod"/>
            </a:pPr>
            <a:r>
              <a:rPr b="0" i="1" lang="en" sz="2000" u="none" cap="none" strike="noStrike">
                <a:solidFill>
                  <a:srgbClr val="000000"/>
                </a:solidFill>
                <a:latin typeface="Proxima Nova"/>
                <a:ea typeface="Proxima Nova"/>
                <a:cs typeface="Proxima Nova"/>
                <a:sym typeface="Proxima Nova"/>
              </a:rPr>
              <a:t>Can have a default block if none evaluate to true</a:t>
            </a:r>
            <a:endParaRPr b="0" i="1" sz="20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1000"/>
              </a:spcBef>
              <a:spcAft>
                <a:spcPts val="10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90" name="Google Shape;1690;p19"/>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1" name="Google Shape;1691;p19"/>
          <p:cNvPicPr preferRelativeResize="0"/>
          <p:nvPr/>
        </p:nvPicPr>
        <p:blipFill rotWithShape="1">
          <a:blip r:embed="rId3">
            <a:alphaModFix/>
          </a:blip>
          <a:srcRect b="0" l="0" r="0" t="0"/>
          <a:stretch/>
        </p:blipFill>
        <p:spPr>
          <a:xfrm>
            <a:off x="4566900" y="1572775"/>
            <a:ext cx="3671937" cy="2937550"/>
          </a:xfrm>
          <a:prstGeom prst="rect">
            <a:avLst/>
          </a:prstGeom>
          <a:noFill/>
          <a:ln>
            <a:noFill/>
          </a:ln>
          <a:effectLst>
            <a:outerShdw blurRad="114300" rotWithShape="0" algn="bl" dir="3360000" dist="57150">
              <a:srgbClr val="000000">
                <a:alpha val="49803"/>
              </a:srgbClr>
            </a:outerShdw>
          </a:effectLst>
        </p:spPr>
      </p:pic>
      <p:sp>
        <p:nvSpPr>
          <p:cNvPr id="1692" name="Google Shape;1692;p19"/>
          <p:cNvSpPr txBox="1"/>
          <p:nvPr/>
        </p:nvSpPr>
        <p:spPr>
          <a:xfrm>
            <a:off x="419100" y="290525"/>
            <a:ext cx="3164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If Statements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93" name="Google Shape;1693;p19"/>
          <p:cNvSpPr txBox="1"/>
          <p:nvPr/>
        </p:nvSpPr>
        <p:spPr>
          <a:xfrm>
            <a:off x="6003725" y="1000075"/>
            <a:ext cx="191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 sz="2400" u="none" cap="none" strike="noStrike">
                <a:solidFill>
                  <a:schemeClr val="lt1"/>
                </a:solidFill>
                <a:latin typeface="Proxima Nova"/>
                <a:ea typeface="Proxima Nova"/>
                <a:cs typeface="Proxima Nova"/>
                <a:sym typeface="Proxima Nova"/>
              </a:rPr>
              <a:t>Example:</a:t>
            </a:r>
            <a:endParaRPr b="1" i="0"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1" i="1" sz="6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p:txBody>
      </p:sp>
      <p:sp>
        <p:nvSpPr>
          <p:cNvPr id="1694" name="Google Shape;1694;p19"/>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
          <p:cNvSpPr/>
          <p:nvPr/>
        </p:nvSpPr>
        <p:spPr>
          <a:xfrm>
            <a:off x="0" y="0"/>
            <a:ext cx="3163500" cy="5143500"/>
          </a:xfrm>
          <a:prstGeom prst="rect">
            <a:avLst/>
          </a:prstGeom>
          <a:solidFill>
            <a:srgbClr val="33333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7" name="Google Shape;1477;p2"/>
          <p:cNvCxnSpPr/>
          <p:nvPr/>
        </p:nvCxnSpPr>
        <p:spPr>
          <a:xfrm>
            <a:off x="3459475" y="2475750"/>
            <a:ext cx="4632900" cy="0"/>
          </a:xfrm>
          <a:prstGeom prst="straightConnector1">
            <a:avLst/>
          </a:prstGeom>
          <a:noFill/>
          <a:ln cap="flat" cmpd="sng" w="9525">
            <a:solidFill>
              <a:srgbClr val="595959"/>
            </a:solidFill>
            <a:prstDash val="solid"/>
            <a:round/>
            <a:headEnd len="sm" w="sm" type="none"/>
            <a:tailEnd len="sm" w="sm" type="none"/>
          </a:ln>
        </p:spPr>
      </p:cxnSp>
      <p:sp>
        <p:nvSpPr>
          <p:cNvPr id="1478" name="Google Shape;1478;p2"/>
          <p:cNvSpPr txBox="1"/>
          <p:nvPr>
            <p:ph idx="4294967295" type="subTitle"/>
          </p:nvPr>
        </p:nvSpPr>
        <p:spPr>
          <a:xfrm>
            <a:off x="3340092" y="1869551"/>
            <a:ext cx="49188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Proxima Nova"/>
              <a:buNone/>
            </a:pPr>
            <a:r>
              <a:rPr b="0" i="0" lang="en" sz="2000" u="none" cap="none" strike="noStrike">
                <a:solidFill>
                  <a:srgbClr val="000000"/>
                </a:solidFill>
                <a:latin typeface="Proxima Nova Semibold"/>
                <a:ea typeface="Proxima Nova Semibold"/>
                <a:cs typeface="Proxima Nova Semibold"/>
                <a:sym typeface="Proxima Nova Semibold"/>
              </a:rPr>
              <a:t>Your Title and Company</a:t>
            </a:r>
            <a:endParaRPr b="0" i="0" sz="2000" u="none" cap="none" strike="noStrike">
              <a:solidFill>
                <a:srgbClr val="000000"/>
              </a:solidFill>
              <a:latin typeface="Proxima Nova Semibold"/>
              <a:ea typeface="Proxima Nova Semibold"/>
              <a:cs typeface="Proxima Nova Semibold"/>
              <a:sym typeface="Proxima Nova Semibold"/>
            </a:endParaRPr>
          </a:p>
        </p:txBody>
      </p:sp>
      <p:sp>
        <p:nvSpPr>
          <p:cNvPr id="1479" name="Google Shape;1479;p2"/>
          <p:cNvSpPr txBox="1"/>
          <p:nvPr>
            <p:ph idx="4294967295" type="title"/>
          </p:nvPr>
        </p:nvSpPr>
        <p:spPr>
          <a:xfrm>
            <a:off x="3308651" y="1171625"/>
            <a:ext cx="4572900" cy="40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4200">
                <a:solidFill>
                  <a:srgbClr val="E51B24"/>
                </a:solidFill>
              </a:rPr>
              <a:t>Instructor Name</a:t>
            </a:r>
            <a:endParaRPr sz="4200">
              <a:solidFill>
                <a:srgbClr val="E51B24"/>
              </a:solidFill>
            </a:endParaRPr>
          </a:p>
        </p:txBody>
      </p:sp>
      <p:sp>
        <p:nvSpPr>
          <p:cNvPr id="1480" name="Google Shape;1480;p2"/>
          <p:cNvSpPr txBox="1"/>
          <p:nvPr>
            <p:ph idx="4294967295" type="body"/>
          </p:nvPr>
        </p:nvSpPr>
        <p:spPr>
          <a:xfrm>
            <a:off x="3459475" y="2572825"/>
            <a:ext cx="3446100" cy="1192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Semibold"/>
              <a:buChar char="●"/>
            </a:pPr>
            <a:r>
              <a:rPr lang="en">
                <a:latin typeface="Proxima Nova Semibold"/>
                <a:ea typeface="Proxima Nova Semibold"/>
                <a:cs typeface="Proxima Nova Semibold"/>
                <a:sym typeface="Proxima Nova Semibold"/>
              </a:rPr>
              <a:t>Short bio info</a:t>
            </a:r>
            <a:endParaRPr>
              <a:latin typeface="Proxima Nova Semibold"/>
              <a:ea typeface="Proxima Nova Semibold"/>
              <a:cs typeface="Proxima Nova Semibold"/>
              <a:sym typeface="Proxima Nova Semibold"/>
            </a:endParaRPr>
          </a:p>
        </p:txBody>
      </p:sp>
      <p:sp>
        <p:nvSpPr>
          <p:cNvPr id="1481" name="Google Shape;1481;p2"/>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pic>
        <p:nvPicPr>
          <p:cNvPr id="1482" name="Google Shape;1482;p2"/>
          <p:cNvPicPr preferRelativeResize="0"/>
          <p:nvPr/>
        </p:nvPicPr>
        <p:blipFill rotWithShape="1">
          <a:blip r:embed="rId3">
            <a:alphaModFix/>
          </a:blip>
          <a:srcRect b="31648" l="19003" r="48835" t="23460"/>
          <a:stretch/>
        </p:blipFill>
        <p:spPr>
          <a:xfrm>
            <a:off x="402300" y="995525"/>
            <a:ext cx="2427000" cy="2258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0"/>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0" name="Google Shape;1700;p20"/>
          <p:cNvPicPr preferRelativeResize="0"/>
          <p:nvPr/>
        </p:nvPicPr>
        <p:blipFill rotWithShape="1">
          <a:blip r:embed="rId3">
            <a:alphaModFix/>
          </a:blip>
          <a:srcRect b="0" l="0" r="0" t="0"/>
          <a:stretch/>
        </p:blipFill>
        <p:spPr>
          <a:xfrm>
            <a:off x="4578875" y="1572775"/>
            <a:ext cx="3747549" cy="2825701"/>
          </a:xfrm>
          <a:prstGeom prst="rect">
            <a:avLst/>
          </a:prstGeom>
          <a:noFill/>
          <a:ln>
            <a:noFill/>
          </a:ln>
          <a:effectLst>
            <a:outerShdw blurRad="71438" rotWithShape="0" algn="bl" dir="2820000" dist="66675">
              <a:srgbClr val="000000">
                <a:alpha val="49803"/>
              </a:srgbClr>
            </a:outerShdw>
          </a:effectLst>
        </p:spPr>
      </p:pic>
      <p:sp>
        <p:nvSpPr>
          <p:cNvPr id="1701" name="Google Shape;1701;p20"/>
          <p:cNvSpPr txBox="1"/>
          <p:nvPr/>
        </p:nvSpPr>
        <p:spPr>
          <a:xfrm>
            <a:off x="474875" y="1344175"/>
            <a:ext cx="3528900" cy="2825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Used to perform an operation on each member of a collection of data</a:t>
            </a:r>
            <a:endParaRPr b="0" i="0" sz="2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0"/>
              </a:spcBef>
              <a:spcAft>
                <a:spcPts val="0"/>
              </a:spcAft>
              <a:buClr>
                <a:srgbClr val="000000"/>
              </a:buClr>
              <a:buSzPts val="2200"/>
              <a:buFont typeface="Arial"/>
              <a:buAutoNum type="arabicPeriod"/>
            </a:pPr>
            <a:r>
              <a:rPr b="0" i="0" lang="en" sz="2200" u="none" cap="none" strike="noStrike">
                <a:solidFill>
                  <a:srgbClr val="000000"/>
                </a:solidFill>
                <a:latin typeface="Proxima Nova"/>
                <a:ea typeface="Proxima Nova"/>
                <a:cs typeface="Proxima Nova"/>
                <a:sym typeface="Proxima Nova"/>
              </a:rPr>
              <a:t>One of the most common types is the </a:t>
            </a:r>
            <a:r>
              <a:rPr b="1" i="0" lang="en" sz="2200" u="none" cap="none" strike="noStrike">
                <a:solidFill>
                  <a:srgbClr val="000000"/>
                </a:solidFill>
                <a:latin typeface="Proxima Nova"/>
                <a:ea typeface="Proxima Nova"/>
                <a:cs typeface="Proxima Nova"/>
                <a:sym typeface="Proxima Nova"/>
              </a:rPr>
              <a:t>for</a:t>
            </a:r>
            <a:r>
              <a:rPr b="0" i="0" lang="en" sz="2200" u="none" cap="none" strike="noStrike">
                <a:solidFill>
                  <a:srgbClr val="000000"/>
                </a:solidFill>
                <a:latin typeface="Proxima Nova"/>
                <a:ea typeface="Proxima Nova"/>
                <a:cs typeface="Proxima Nova"/>
                <a:sym typeface="Proxima Nova"/>
              </a:rPr>
              <a:t> . . . </a:t>
            </a:r>
            <a:r>
              <a:rPr b="1" i="0" lang="en" sz="2200" u="none" cap="none" strike="noStrike">
                <a:solidFill>
                  <a:srgbClr val="000000"/>
                </a:solidFill>
                <a:latin typeface="Proxima Nova"/>
                <a:ea typeface="Proxima Nova"/>
                <a:cs typeface="Proxima Nova"/>
                <a:sym typeface="Proxima Nova"/>
              </a:rPr>
              <a:t>in</a:t>
            </a:r>
            <a:r>
              <a:rPr b="0" i="0" lang="en" sz="2200" u="none" cap="none" strike="noStrike">
                <a:solidFill>
                  <a:srgbClr val="000000"/>
                </a:solidFill>
                <a:latin typeface="Proxima Nova"/>
                <a:ea typeface="Proxima Nova"/>
                <a:cs typeface="Proxima Nova"/>
                <a:sym typeface="Proxima Nova"/>
              </a:rPr>
              <a:t> loop</a:t>
            </a:r>
            <a:endParaRPr b="1" i="1" sz="2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2" name="Google Shape;1702;p20"/>
          <p:cNvSpPr txBox="1"/>
          <p:nvPr/>
        </p:nvSpPr>
        <p:spPr>
          <a:xfrm>
            <a:off x="419100" y="290525"/>
            <a:ext cx="3164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Loops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703" name="Google Shape;1703;p20"/>
          <p:cNvSpPr txBox="1"/>
          <p:nvPr/>
        </p:nvSpPr>
        <p:spPr>
          <a:xfrm>
            <a:off x="6003725" y="1000075"/>
            <a:ext cx="191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 sz="2400" u="none" cap="none" strike="noStrike">
                <a:solidFill>
                  <a:schemeClr val="lt1"/>
                </a:solidFill>
                <a:latin typeface="Proxima Nova"/>
                <a:ea typeface="Proxima Nova"/>
                <a:cs typeface="Proxima Nova"/>
                <a:sym typeface="Proxima Nova"/>
              </a:rPr>
              <a:t>Example:</a:t>
            </a:r>
            <a:endParaRPr b="1" i="0"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1" i="1" sz="6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p:txBody>
      </p:sp>
      <p:sp>
        <p:nvSpPr>
          <p:cNvPr id="1704" name="Google Shape;1704;p20"/>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708" name="Shape 1708"/>
        <p:cNvGrpSpPr/>
        <p:nvPr/>
      </p:nvGrpSpPr>
      <p:grpSpPr>
        <a:xfrm>
          <a:off x="0" y="0"/>
          <a:ext cx="0" cy="0"/>
          <a:chOff x="0" y="0"/>
          <a:chExt cx="0" cy="0"/>
        </a:xfrm>
      </p:grpSpPr>
      <p:sp>
        <p:nvSpPr>
          <p:cNvPr id="1709" name="Google Shape;1709;p21"/>
          <p:cNvSpPr txBox="1"/>
          <p:nvPr>
            <p:ph type="title"/>
          </p:nvPr>
        </p:nvSpPr>
        <p:spPr>
          <a:xfrm>
            <a:off x="6205500" y="750975"/>
            <a:ext cx="2938500" cy="11508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Five Minute Break</a:t>
            </a:r>
            <a:endParaRPr sz="6200">
              <a:solidFill>
                <a:schemeClr val="lt1"/>
              </a:solidFill>
            </a:endParaRPr>
          </a:p>
        </p:txBody>
      </p:sp>
      <p:pic>
        <p:nvPicPr>
          <p:cNvPr id="1710" name="Google Shape;1710;p21" title="5mins timer.mp4">
            <a:hlinkClick r:id="rId3"/>
          </p:cNvPr>
          <p:cNvPicPr preferRelativeResize="0"/>
          <p:nvPr/>
        </p:nvPicPr>
        <p:blipFill rotWithShape="1">
          <a:blip r:embed="rId4">
            <a:alphaModFix/>
          </a:blip>
          <a:srcRect b="0" l="0" r="0" t="0"/>
          <a:stretch/>
        </p:blipFill>
        <p:spPr>
          <a:xfrm>
            <a:off x="331700" y="448613"/>
            <a:ext cx="5661700" cy="4246275"/>
          </a:xfrm>
          <a:prstGeom prst="rect">
            <a:avLst/>
          </a:prstGeom>
          <a:noFill/>
          <a:ln>
            <a:noFill/>
          </a:ln>
        </p:spPr>
      </p:pic>
      <p:sp>
        <p:nvSpPr>
          <p:cNvPr id="1711" name="Google Shape;1711;p2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22"/>
          <p:cNvSpPr txBox="1"/>
          <p:nvPr/>
        </p:nvSpPr>
        <p:spPr>
          <a:xfrm>
            <a:off x="474875" y="1115575"/>
            <a:ext cx="3528900" cy="32571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Named blocks of code that perform a specific job</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Called using the name of the function</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Alleviates the need for writing the same code multiple times</a:t>
            </a:r>
            <a:endParaRPr b="0" i="0" sz="2200" u="none" cap="none" strike="noStrike">
              <a:solidFill>
                <a:srgbClr val="000000"/>
              </a:solidFill>
              <a:latin typeface="Proxima Nova"/>
              <a:ea typeface="Proxima Nova"/>
              <a:cs typeface="Proxima Nova"/>
              <a:sym typeface="Proxima Nova"/>
            </a:endParaRPr>
          </a:p>
          <a:p>
            <a:pPr indent="-368300" lvl="0" marL="457200" marR="0" rtl="0" algn="l">
              <a:lnSpc>
                <a:spcPct val="100000"/>
              </a:lnSpc>
              <a:spcBef>
                <a:spcPts val="1000"/>
              </a:spcBef>
              <a:spcAft>
                <a:spcPts val="1000"/>
              </a:spcAft>
              <a:buClr>
                <a:srgbClr val="000000"/>
              </a:buClr>
              <a:buSzPts val="2200"/>
              <a:buFont typeface="Proxima Nova"/>
              <a:buAutoNum type="arabicPeriod"/>
            </a:pPr>
            <a:r>
              <a:rPr b="0" i="0" lang="en" sz="2200" u="none" cap="none" strike="noStrike">
                <a:solidFill>
                  <a:srgbClr val="000000"/>
                </a:solidFill>
                <a:latin typeface="Proxima Nova"/>
                <a:ea typeface="Proxima Nova"/>
                <a:cs typeface="Proxima Nova"/>
                <a:sym typeface="Proxima Nova"/>
              </a:rPr>
              <a:t>May return a value</a:t>
            </a:r>
            <a:endParaRPr b="0" i="0" sz="2200" u="none" cap="none" strike="noStrike">
              <a:solidFill>
                <a:srgbClr val="000000"/>
              </a:solidFill>
              <a:latin typeface="Proxima Nova"/>
              <a:ea typeface="Proxima Nova"/>
              <a:cs typeface="Proxima Nova"/>
              <a:sym typeface="Proxima Nova"/>
            </a:endParaRPr>
          </a:p>
        </p:txBody>
      </p:sp>
      <p:sp>
        <p:nvSpPr>
          <p:cNvPr id="1717" name="Google Shape;1717;p22"/>
          <p:cNvSpPr/>
          <p:nvPr/>
        </p:nvSpPr>
        <p:spPr>
          <a:xfrm>
            <a:off x="5979850" y="0"/>
            <a:ext cx="3164100" cy="5143500"/>
          </a:xfrm>
          <a:prstGeom prst="rect">
            <a:avLst/>
          </a:prstGeom>
          <a:solidFill>
            <a:srgbClr val="E41A23"/>
          </a:solidFill>
          <a:ln cap="flat" cmpd="sng" w="9525">
            <a:solidFill>
              <a:srgbClr val="E41A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8" name="Google Shape;1718;p22"/>
          <p:cNvPicPr preferRelativeResize="0"/>
          <p:nvPr/>
        </p:nvPicPr>
        <p:blipFill rotWithShape="1">
          <a:blip r:embed="rId3">
            <a:alphaModFix/>
          </a:blip>
          <a:srcRect b="0" l="0" r="0" t="0"/>
          <a:stretch/>
        </p:blipFill>
        <p:spPr>
          <a:xfrm>
            <a:off x="4566900" y="1572775"/>
            <a:ext cx="3832126" cy="2882026"/>
          </a:xfrm>
          <a:prstGeom prst="rect">
            <a:avLst/>
          </a:prstGeom>
          <a:noFill/>
          <a:ln>
            <a:noFill/>
          </a:ln>
          <a:effectLst>
            <a:outerShdw blurRad="100013" rotWithShape="0" algn="bl" dir="2820000" dist="76200">
              <a:srgbClr val="000000">
                <a:alpha val="49803"/>
              </a:srgbClr>
            </a:outerShdw>
          </a:effectLst>
        </p:spPr>
      </p:pic>
      <p:pic>
        <p:nvPicPr>
          <p:cNvPr id="1719" name="Google Shape;1719;p22"/>
          <p:cNvPicPr preferRelativeResize="0"/>
          <p:nvPr/>
        </p:nvPicPr>
        <p:blipFill rotWithShape="1">
          <a:blip r:embed="rId4">
            <a:alphaModFix/>
          </a:blip>
          <a:srcRect b="0" l="0" r="0" t="0"/>
          <a:stretch/>
        </p:blipFill>
        <p:spPr>
          <a:xfrm>
            <a:off x="4537312" y="1572775"/>
            <a:ext cx="3891300" cy="2941462"/>
          </a:xfrm>
          <a:prstGeom prst="rect">
            <a:avLst/>
          </a:prstGeom>
          <a:noFill/>
          <a:ln>
            <a:noFill/>
          </a:ln>
          <a:effectLst>
            <a:outerShdw blurRad="157163" rotWithShape="0" algn="bl" dir="3360000" dist="66675">
              <a:srgbClr val="000000">
                <a:alpha val="49803"/>
              </a:srgbClr>
            </a:outerShdw>
          </a:effectLst>
        </p:spPr>
      </p:pic>
      <p:sp>
        <p:nvSpPr>
          <p:cNvPr id="1720" name="Google Shape;1720;p22"/>
          <p:cNvSpPr txBox="1"/>
          <p:nvPr/>
        </p:nvSpPr>
        <p:spPr>
          <a:xfrm>
            <a:off x="419100" y="290525"/>
            <a:ext cx="3164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Functions</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721" name="Google Shape;1721;p22"/>
          <p:cNvSpPr txBox="1"/>
          <p:nvPr/>
        </p:nvSpPr>
        <p:spPr>
          <a:xfrm>
            <a:off x="6003725" y="1000075"/>
            <a:ext cx="191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 sz="2400" u="none" cap="none" strike="noStrike">
                <a:solidFill>
                  <a:schemeClr val="lt1"/>
                </a:solidFill>
                <a:latin typeface="Proxima Nova"/>
                <a:ea typeface="Proxima Nova"/>
                <a:cs typeface="Proxima Nova"/>
                <a:sym typeface="Proxima Nova"/>
              </a:rPr>
              <a:t>Example:</a:t>
            </a:r>
            <a:endParaRPr b="1" i="0" sz="24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0"/>
              </a:spcAft>
              <a:buClr>
                <a:srgbClr val="000000"/>
              </a:buClr>
              <a:buSzPts val="600"/>
              <a:buFont typeface="Arial"/>
              <a:buNone/>
            </a:pPr>
            <a:r>
              <a:t/>
            </a:r>
            <a:endParaRPr b="1" i="1" sz="600" u="none" cap="none" strike="noStrike">
              <a:solidFill>
                <a:schemeClr val="lt1"/>
              </a:solidFill>
              <a:latin typeface="Proxima Nova"/>
              <a:ea typeface="Proxima Nova"/>
              <a:cs typeface="Proxima Nova"/>
              <a:sym typeface="Proxima Nova"/>
            </a:endParaRPr>
          </a:p>
          <a:p>
            <a:pPr indent="0" lvl="0" marL="457200" marR="0" rtl="0" algn="l">
              <a:lnSpc>
                <a:spcPct val="115000"/>
              </a:lnSpc>
              <a:spcBef>
                <a:spcPts val="0"/>
              </a:spcBef>
              <a:spcAft>
                <a:spcPts val="1600"/>
              </a:spcAft>
              <a:buClr>
                <a:srgbClr val="000000"/>
              </a:buClr>
              <a:buSzPts val="2400"/>
              <a:buFont typeface="Arial"/>
              <a:buNone/>
            </a:pPr>
            <a:r>
              <a:t/>
            </a:r>
            <a:endParaRPr b="1" i="0" sz="2400" u="none" cap="none" strike="noStrike">
              <a:solidFill>
                <a:schemeClr val="lt1"/>
              </a:solidFill>
              <a:latin typeface="Proxima Nova"/>
              <a:ea typeface="Proxima Nova"/>
              <a:cs typeface="Proxima Nova"/>
              <a:sym typeface="Proxima Nova"/>
            </a:endParaRPr>
          </a:p>
        </p:txBody>
      </p:sp>
      <p:sp>
        <p:nvSpPr>
          <p:cNvPr id="1722" name="Google Shape;1722;p22"/>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
                                        <p:tgtEl>
                                          <p:spTgt spid="1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726" name="Shape 1726"/>
        <p:cNvGrpSpPr/>
        <p:nvPr/>
      </p:nvGrpSpPr>
      <p:grpSpPr>
        <a:xfrm>
          <a:off x="0" y="0"/>
          <a:ext cx="0" cy="0"/>
          <a:chOff x="0" y="0"/>
          <a:chExt cx="0" cy="0"/>
        </a:xfrm>
      </p:grpSpPr>
      <p:sp>
        <p:nvSpPr>
          <p:cNvPr id="1727" name="Google Shape;1727;p23"/>
          <p:cNvSpPr txBox="1"/>
          <p:nvPr>
            <p:ph type="title"/>
          </p:nvPr>
        </p:nvSpPr>
        <p:spPr>
          <a:xfrm>
            <a:off x="457200" y="813775"/>
            <a:ext cx="8520600" cy="17583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Modules</a:t>
            </a:r>
            <a:endParaRPr sz="6200">
              <a:solidFill>
                <a:schemeClr val="lt1"/>
              </a:solidFill>
            </a:endParaRPr>
          </a:p>
        </p:txBody>
      </p:sp>
      <p:sp>
        <p:nvSpPr>
          <p:cNvPr id="1728" name="Google Shape;1728;p2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4"/>
          <p:cNvSpPr txBox="1"/>
          <p:nvPr/>
        </p:nvSpPr>
        <p:spPr>
          <a:xfrm>
            <a:off x="337075" y="1097850"/>
            <a:ext cx="5379600" cy="161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i="0" lang="en" sz="3100" u="none" cap="none" strike="noStrike">
                <a:solidFill>
                  <a:schemeClr val="dk1"/>
                </a:solidFill>
                <a:latin typeface="Proxima Nova"/>
                <a:ea typeface="Proxima Nova"/>
                <a:cs typeface="Proxima Nova"/>
                <a:sym typeface="Proxima Nova"/>
              </a:rPr>
              <a:t>So, how do I take advantage of the Python development community?</a:t>
            </a:r>
            <a:endParaRPr b="1" i="0" sz="3100" u="none" cap="none" strike="noStrike">
              <a:solidFill>
                <a:schemeClr val="dk1"/>
              </a:solidFill>
              <a:latin typeface="Proxima Nova"/>
              <a:ea typeface="Proxima Nova"/>
              <a:cs typeface="Proxima Nova"/>
              <a:sym typeface="Proxima Nova"/>
            </a:endParaRPr>
          </a:p>
        </p:txBody>
      </p:sp>
      <p:pic>
        <p:nvPicPr>
          <p:cNvPr id="1734" name="Google Shape;1734;p24"/>
          <p:cNvPicPr preferRelativeResize="0"/>
          <p:nvPr/>
        </p:nvPicPr>
        <p:blipFill rotWithShape="1">
          <a:blip r:embed="rId3">
            <a:alphaModFix amt="90000"/>
          </a:blip>
          <a:srcRect b="0" l="9485" r="0" t="0"/>
          <a:stretch/>
        </p:blipFill>
        <p:spPr>
          <a:xfrm>
            <a:off x="6036225" y="0"/>
            <a:ext cx="3107776" cy="5143498"/>
          </a:xfrm>
          <a:prstGeom prst="rect">
            <a:avLst/>
          </a:prstGeom>
          <a:noFill/>
          <a:ln>
            <a:noFill/>
          </a:ln>
        </p:spPr>
      </p:pic>
      <p:pic>
        <p:nvPicPr>
          <p:cNvPr id="1735" name="Google Shape;1735;p24"/>
          <p:cNvPicPr preferRelativeResize="0"/>
          <p:nvPr/>
        </p:nvPicPr>
        <p:blipFill rotWithShape="1">
          <a:blip r:embed="rId4">
            <a:alphaModFix/>
          </a:blip>
          <a:srcRect b="0" l="0" r="0" t="0"/>
          <a:stretch/>
        </p:blipFill>
        <p:spPr>
          <a:xfrm>
            <a:off x="2916412" y="2568078"/>
            <a:ext cx="2367086" cy="1773025"/>
          </a:xfrm>
          <a:prstGeom prst="rect">
            <a:avLst/>
          </a:prstGeom>
          <a:noFill/>
          <a:ln>
            <a:noFill/>
          </a:ln>
        </p:spPr>
      </p:pic>
      <p:sp>
        <p:nvSpPr>
          <p:cNvPr id="1736" name="Google Shape;1736;p2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25"/>
          <p:cNvSpPr txBox="1"/>
          <p:nvPr/>
        </p:nvSpPr>
        <p:spPr>
          <a:xfrm>
            <a:off x="322725" y="205650"/>
            <a:ext cx="55227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Installing Modules</a:t>
            </a:r>
            <a:endParaRPr b="0" i="0" sz="6200" u="none" cap="none" strike="noStrike">
              <a:solidFill>
                <a:srgbClr val="E51B24"/>
              </a:solidFill>
              <a:latin typeface="Proxima Nova Extrabold"/>
              <a:ea typeface="Proxima Nova Extrabold"/>
              <a:cs typeface="Proxima Nova Extrabold"/>
              <a:sym typeface="Proxima Nova Extrabold"/>
            </a:endParaRPr>
          </a:p>
        </p:txBody>
      </p:sp>
      <p:sp>
        <p:nvSpPr>
          <p:cNvPr id="1742" name="Google Shape;1742;p25"/>
          <p:cNvSpPr txBox="1"/>
          <p:nvPr/>
        </p:nvSpPr>
        <p:spPr>
          <a:xfrm>
            <a:off x="337075" y="790100"/>
            <a:ext cx="5292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Just a few steps and we’re all set!</a:t>
            </a:r>
            <a:endParaRPr b="0" i="0" sz="1600" u="none" cap="none" strike="noStrike">
              <a:solidFill>
                <a:srgbClr val="000000"/>
              </a:solidFill>
              <a:latin typeface="Proxima Nova Extrabold"/>
              <a:ea typeface="Proxima Nova Extrabold"/>
              <a:cs typeface="Proxima Nova Extrabold"/>
              <a:sym typeface="Proxima Nova Extrabold"/>
            </a:endParaRPr>
          </a:p>
        </p:txBody>
      </p:sp>
      <p:sp>
        <p:nvSpPr>
          <p:cNvPr id="1743" name="Google Shape;1743;p25"/>
          <p:cNvSpPr txBox="1"/>
          <p:nvPr/>
        </p:nvSpPr>
        <p:spPr>
          <a:xfrm>
            <a:off x="-3300" y="1744000"/>
            <a:ext cx="5462100" cy="2208900"/>
          </a:xfrm>
          <a:prstGeom prst="rect">
            <a:avLst/>
          </a:prstGeom>
          <a:noFill/>
          <a:ln>
            <a:noFill/>
          </a:ln>
        </p:spPr>
        <p:txBody>
          <a:bodyPr anchorCtr="0" anchor="t" bIns="91425" lIns="91425" spcFirstLastPara="1" rIns="91425" wrap="square" tIns="91425">
            <a:spAutoFit/>
          </a:bodyPr>
          <a:lstStyle/>
          <a:p>
            <a:pPr indent="-368300" lvl="0" marL="914400" marR="0" rtl="0" algn="l">
              <a:lnSpc>
                <a:spcPct val="150000"/>
              </a:lnSpc>
              <a:spcBef>
                <a:spcPts val="0"/>
              </a:spcBef>
              <a:spcAft>
                <a:spcPts val="0"/>
              </a:spcAft>
              <a:buClr>
                <a:schemeClr val="dk1"/>
              </a:buClr>
              <a:buSzPts val="2200"/>
              <a:buFont typeface="Proxima Nova"/>
              <a:buAutoNum type="arabicPeriod"/>
            </a:pPr>
            <a:r>
              <a:rPr b="1" i="0" lang="en" sz="2200" u="none" cap="none" strike="noStrike">
                <a:solidFill>
                  <a:schemeClr val="dk1"/>
                </a:solidFill>
                <a:latin typeface="Proxima Nova"/>
                <a:ea typeface="Proxima Nova"/>
                <a:cs typeface="Proxima Nova"/>
                <a:sym typeface="Proxima Nova"/>
              </a:rPr>
              <a:t>Anaconda Navigator</a:t>
            </a:r>
            <a:endParaRPr b="1" i="0" sz="2200" u="none" cap="none" strike="noStrike">
              <a:solidFill>
                <a:schemeClr val="dk1"/>
              </a:solidFill>
              <a:latin typeface="Proxima Nova"/>
              <a:ea typeface="Proxima Nova"/>
              <a:cs typeface="Proxima Nova"/>
              <a:sym typeface="Proxima Nova"/>
            </a:endParaRPr>
          </a:p>
          <a:p>
            <a:pPr indent="-336550" lvl="1" marL="1371600" marR="0" rtl="0" algn="l">
              <a:lnSpc>
                <a:spcPct val="150000"/>
              </a:lnSpc>
              <a:spcBef>
                <a:spcPts val="0"/>
              </a:spcBef>
              <a:spcAft>
                <a:spcPts val="0"/>
              </a:spcAft>
              <a:buClr>
                <a:schemeClr val="dk1"/>
              </a:buClr>
              <a:buSzPts val="1700"/>
              <a:buFont typeface="Proxima Nova"/>
              <a:buAutoNum type="alphaLcPeriod"/>
            </a:pPr>
            <a:r>
              <a:rPr b="1" i="1" lang="en" sz="1700" u="none" cap="none" strike="noStrike">
                <a:solidFill>
                  <a:schemeClr val="dk1"/>
                </a:solidFill>
                <a:latin typeface="Proxima Nova"/>
                <a:ea typeface="Proxima Nova"/>
                <a:cs typeface="Proxima Nova"/>
                <a:sym typeface="Proxima Nova"/>
              </a:rPr>
              <a:t>The Environments tab</a:t>
            </a:r>
            <a:endParaRPr b="1" i="1" sz="1700" u="none" cap="none" strike="noStrike">
              <a:solidFill>
                <a:schemeClr val="dk1"/>
              </a:solidFill>
              <a:latin typeface="Proxima Nova"/>
              <a:ea typeface="Proxima Nova"/>
              <a:cs typeface="Proxima Nova"/>
              <a:sym typeface="Proxima Nova"/>
            </a:endParaRPr>
          </a:p>
          <a:p>
            <a:pPr indent="-336550" lvl="1" marL="1371600" marR="0" rtl="0" algn="l">
              <a:lnSpc>
                <a:spcPct val="150000"/>
              </a:lnSpc>
              <a:spcBef>
                <a:spcPts val="0"/>
              </a:spcBef>
              <a:spcAft>
                <a:spcPts val="0"/>
              </a:spcAft>
              <a:buClr>
                <a:schemeClr val="dk1"/>
              </a:buClr>
              <a:buSzPts val="1700"/>
              <a:buFont typeface="Proxima Nova"/>
              <a:buAutoNum type="alphaLcPeriod"/>
            </a:pPr>
            <a:r>
              <a:rPr b="1" i="1" lang="en" sz="1700" u="none" cap="none" strike="noStrike">
                <a:solidFill>
                  <a:schemeClr val="dk1"/>
                </a:solidFill>
                <a:latin typeface="Proxima Nova"/>
                <a:ea typeface="Proxima Nova"/>
                <a:cs typeface="Proxima Nova"/>
                <a:sym typeface="Proxima Nova"/>
              </a:rPr>
              <a:t>Shows us a list of modules that have been installed</a:t>
            </a:r>
            <a:endParaRPr b="1" i="1" sz="1700" u="none" cap="none" strike="noStrike">
              <a:solidFill>
                <a:schemeClr val="dk1"/>
              </a:solidFill>
              <a:latin typeface="Proxima Nova"/>
              <a:ea typeface="Proxima Nova"/>
              <a:cs typeface="Proxima Nova"/>
              <a:sym typeface="Proxima Nova"/>
            </a:endParaRPr>
          </a:p>
          <a:p>
            <a:pPr indent="-368300" lvl="0" marL="914400" marR="0" rtl="0" algn="l">
              <a:lnSpc>
                <a:spcPct val="150000"/>
              </a:lnSpc>
              <a:spcBef>
                <a:spcPts val="0"/>
              </a:spcBef>
              <a:spcAft>
                <a:spcPts val="0"/>
              </a:spcAft>
              <a:buClr>
                <a:schemeClr val="dk1"/>
              </a:buClr>
              <a:buSzPts val="2200"/>
              <a:buFont typeface="Proxima Nova"/>
              <a:buAutoNum type="arabicPeriod"/>
            </a:pPr>
            <a:r>
              <a:rPr b="1" i="0" lang="en" sz="2200" u="none" cap="none" strike="noStrike">
                <a:solidFill>
                  <a:schemeClr val="dk1"/>
                </a:solidFill>
                <a:latin typeface="Proxima Nova"/>
                <a:ea typeface="Proxima Nova"/>
                <a:cs typeface="Proxima Nova"/>
                <a:sym typeface="Proxima Nova"/>
              </a:rPr>
              <a:t>Import &lt;package&gt; [as &lt;alias&gt;]</a:t>
            </a:r>
            <a:endParaRPr b="1" i="0" sz="1200" u="none" cap="none" strike="noStrike">
              <a:solidFill>
                <a:srgbClr val="000000"/>
              </a:solidFill>
              <a:latin typeface="Proxima Nova"/>
              <a:ea typeface="Proxima Nova"/>
              <a:cs typeface="Proxima Nova"/>
              <a:sym typeface="Proxima Nova"/>
            </a:endParaRPr>
          </a:p>
        </p:txBody>
      </p:sp>
      <p:pic>
        <p:nvPicPr>
          <p:cNvPr id="1744" name="Google Shape;1744;p25"/>
          <p:cNvPicPr preferRelativeResize="0"/>
          <p:nvPr/>
        </p:nvPicPr>
        <p:blipFill rotWithShape="1">
          <a:blip r:embed="rId3">
            <a:alphaModFix amt="90000"/>
          </a:blip>
          <a:srcRect b="0" l="18441" r="40447" t="0"/>
          <a:stretch/>
        </p:blipFill>
        <p:spPr>
          <a:xfrm>
            <a:off x="5952575" y="0"/>
            <a:ext cx="3191424" cy="5143502"/>
          </a:xfrm>
          <a:prstGeom prst="rect">
            <a:avLst/>
          </a:prstGeom>
          <a:noFill/>
          <a:ln>
            <a:noFill/>
          </a:ln>
        </p:spPr>
      </p:pic>
      <p:sp>
        <p:nvSpPr>
          <p:cNvPr id="1745" name="Google Shape;1745;p2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749" name="Shape 1749"/>
        <p:cNvGrpSpPr/>
        <p:nvPr/>
      </p:nvGrpSpPr>
      <p:grpSpPr>
        <a:xfrm>
          <a:off x="0" y="0"/>
          <a:ext cx="0" cy="0"/>
          <a:chOff x="0" y="0"/>
          <a:chExt cx="0" cy="0"/>
        </a:xfrm>
      </p:grpSpPr>
      <p:sp>
        <p:nvSpPr>
          <p:cNvPr id="1750" name="Google Shape;1750;p26"/>
          <p:cNvSpPr txBox="1"/>
          <p:nvPr>
            <p:ph type="title"/>
          </p:nvPr>
        </p:nvSpPr>
        <p:spPr>
          <a:xfrm>
            <a:off x="457200" y="813775"/>
            <a:ext cx="8520600" cy="17583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Python in Action!</a:t>
            </a:r>
            <a:endParaRPr sz="6200">
              <a:solidFill>
                <a:schemeClr val="lt1"/>
              </a:solidFill>
            </a:endParaRPr>
          </a:p>
        </p:txBody>
      </p:sp>
      <p:sp>
        <p:nvSpPr>
          <p:cNvPr id="1751" name="Google Shape;1751;p2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755" name="Shape 1755"/>
        <p:cNvGrpSpPr/>
        <p:nvPr/>
      </p:nvGrpSpPr>
      <p:grpSpPr>
        <a:xfrm>
          <a:off x="0" y="0"/>
          <a:ext cx="0" cy="0"/>
          <a:chOff x="0" y="0"/>
          <a:chExt cx="0" cy="0"/>
        </a:xfrm>
      </p:grpSpPr>
      <p:sp>
        <p:nvSpPr>
          <p:cNvPr id="1756" name="Google Shape;1756;p27"/>
          <p:cNvSpPr txBox="1"/>
          <p:nvPr>
            <p:ph type="title"/>
          </p:nvPr>
        </p:nvSpPr>
        <p:spPr>
          <a:xfrm>
            <a:off x="457200" y="813775"/>
            <a:ext cx="8520600" cy="11508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You did it! Way to go!</a:t>
            </a:r>
            <a:endParaRPr sz="6200">
              <a:solidFill>
                <a:schemeClr val="lt1"/>
              </a:solidFill>
            </a:endParaRPr>
          </a:p>
        </p:txBody>
      </p:sp>
      <p:pic>
        <p:nvPicPr>
          <p:cNvPr id="1757" name="Google Shape;1757;p27"/>
          <p:cNvPicPr preferRelativeResize="0"/>
          <p:nvPr/>
        </p:nvPicPr>
        <p:blipFill rotWithShape="1">
          <a:blip r:embed="rId3">
            <a:alphaModFix/>
          </a:blip>
          <a:srcRect b="0" l="0" r="0" t="0"/>
          <a:stretch/>
        </p:blipFill>
        <p:spPr>
          <a:xfrm>
            <a:off x="2286000" y="1907350"/>
            <a:ext cx="4572000" cy="2571750"/>
          </a:xfrm>
          <a:prstGeom prst="rect">
            <a:avLst/>
          </a:prstGeom>
          <a:noFill/>
          <a:ln>
            <a:noFill/>
          </a:ln>
        </p:spPr>
      </p:pic>
      <p:sp>
        <p:nvSpPr>
          <p:cNvPr id="1758" name="Google Shape;1758;p27"/>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2018 General Assembly</a:t>
            </a:r>
            <a:endParaRPr/>
          </a:p>
        </p:txBody>
      </p:sp>
      <p:sp>
        <p:nvSpPr>
          <p:cNvPr id="1764" name="Google Shape;1764;p28"/>
          <p:cNvSpPr/>
          <p:nvPr/>
        </p:nvSpPr>
        <p:spPr>
          <a:xfrm>
            <a:off x="0" y="0"/>
            <a:ext cx="4572000" cy="5143500"/>
          </a:xfrm>
          <a:prstGeom prst="rect">
            <a:avLst/>
          </a:prstGeom>
          <a:solidFill>
            <a:srgbClr val="33333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8"/>
          <p:cNvSpPr txBox="1"/>
          <p:nvPr/>
        </p:nvSpPr>
        <p:spPr>
          <a:xfrm>
            <a:off x="495300" y="290525"/>
            <a:ext cx="3581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Recap...</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766" name="Google Shape;1766;p28"/>
          <p:cNvSpPr txBox="1"/>
          <p:nvPr/>
        </p:nvSpPr>
        <p:spPr>
          <a:xfrm>
            <a:off x="5253000" y="290525"/>
            <a:ext cx="32052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Reminder...</a:t>
            </a:r>
            <a:endParaRPr b="0" i="0" sz="1400" u="none" cap="none" strike="noStrike">
              <a:solidFill>
                <a:srgbClr val="E51B24"/>
              </a:solidFill>
              <a:latin typeface="Proxima Nova"/>
              <a:ea typeface="Proxima Nova"/>
              <a:cs typeface="Proxima Nova"/>
              <a:sym typeface="Proxima Nova"/>
            </a:endParaRPr>
          </a:p>
        </p:txBody>
      </p:sp>
      <p:sp>
        <p:nvSpPr>
          <p:cNvPr id="1767" name="Google Shape;1767;p28"/>
          <p:cNvSpPr txBox="1"/>
          <p:nvPr/>
        </p:nvSpPr>
        <p:spPr>
          <a:xfrm>
            <a:off x="297650" y="1000125"/>
            <a:ext cx="375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roxima Nova"/>
              <a:ea typeface="Proxima Nova"/>
              <a:cs typeface="Proxima Nova"/>
              <a:sym typeface="Proxima Nova"/>
            </a:endParaRPr>
          </a:p>
        </p:txBody>
      </p:sp>
      <p:sp>
        <p:nvSpPr>
          <p:cNvPr id="1768" name="Google Shape;1768;p28"/>
          <p:cNvSpPr txBox="1"/>
          <p:nvPr/>
        </p:nvSpPr>
        <p:spPr>
          <a:xfrm>
            <a:off x="485700" y="1061525"/>
            <a:ext cx="36006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lt1"/>
                </a:solidFill>
                <a:latin typeface="Proxima Nova"/>
                <a:ea typeface="Proxima Nova"/>
                <a:cs typeface="Proxima Nova"/>
                <a:sym typeface="Proxima Nova"/>
              </a:rPr>
              <a:t>By now, you should have a solid understanding of:</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Python coding basics - Comments, Variables, If Statements, Loops, and Functions</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Installing Modules</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100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How to run basic Python programs</a:t>
            </a:r>
            <a:endParaRPr b="1" i="0" sz="1900" u="none" cap="none" strike="noStrike">
              <a:solidFill>
                <a:schemeClr val="lt1"/>
              </a:solidFill>
              <a:latin typeface="Proxima Nova"/>
              <a:ea typeface="Proxima Nova"/>
              <a:cs typeface="Proxima Nova"/>
              <a:sym typeface="Proxima Nova"/>
            </a:endParaRPr>
          </a:p>
        </p:txBody>
      </p:sp>
      <p:sp>
        <p:nvSpPr>
          <p:cNvPr id="1769" name="Google Shape;1769;p28"/>
          <p:cNvSpPr txBox="1"/>
          <p:nvPr/>
        </p:nvSpPr>
        <p:spPr>
          <a:xfrm>
            <a:off x="5055300" y="1061525"/>
            <a:ext cx="3600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900"/>
              <a:buFont typeface="Arial"/>
              <a:buNone/>
            </a:pPr>
            <a:r>
              <a:rPr b="1" i="0" lang="en" sz="1900" u="none" cap="none" strike="noStrike">
                <a:solidFill>
                  <a:schemeClr val="dk1"/>
                </a:solidFill>
                <a:latin typeface="Proxima Nova"/>
                <a:ea typeface="Proxima Nova"/>
                <a:cs typeface="Proxima Nova"/>
                <a:sym typeface="Proxima Nova"/>
              </a:rPr>
              <a:t>You’ll receive the recording and slides from today’s class within 2-3 business days after filling out the feedback survey.</a:t>
            </a:r>
            <a:endParaRPr b="1" i="0" sz="1900" u="none" cap="none" strike="noStrike">
              <a:solidFill>
                <a:schemeClr val="dk1"/>
              </a:solidFill>
              <a:latin typeface="Proxima Nova"/>
              <a:ea typeface="Proxima Nova"/>
              <a:cs typeface="Proxima Nova"/>
              <a:sym typeface="Proxima Nova"/>
            </a:endParaRPr>
          </a:p>
        </p:txBody>
      </p:sp>
      <p:sp>
        <p:nvSpPr>
          <p:cNvPr id="1770" name="Google Shape;1770;p2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1"/>
                                        <p:tgtEl>
                                          <p:spTgt spid="1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100"/>
                                        <p:tgtEl>
                                          <p:spTgt spid="1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
                                        <p:tgtEl>
                                          <p:spTgt spid="1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774" name="Shape 1774"/>
        <p:cNvGrpSpPr/>
        <p:nvPr/>
      </p:nvGrpSpPr>
      <p:grpSpPr>
        <a:xfrm>
          <a:off x="0" y="0"/>
          <a:ext cx="0" cy="0"/>
          <a:chOff x="0" y="0"/>
          <a:chExt cx="0" cy="0"/>
        </a:xfrm>
      </p:grpSpPr>
      <p:sp>
        <p:nvSpPr>
          <p:cNvPr id="1775" name="Google Shape;1775;g17db1370782_0_382"/>
          <p:cNvSpPr txBox="1"/>
          <p:nvPr>
            <p:ph idx="12" type="sldNum"/>
          </p:nvPr>
        </p:nvSpPr>
        <p:spPr>
          <a:xfrm>
            <a:off x="427650" y="46590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 | © 2022 General Assembly</a:t>
            </a:r>
            <a:endParaRPr/>
          </a:p>
        </p:txBody>
      </p:sp>
      <p:sp>
        <p:nvSpPr>
          <p:cNvPr id="1776" name="Google Shape;1776;g17db1370782_0_382"/>
          <p:cNvSpPr txBox="1"/>
          <p:nvPr/>
        </p:nvSpPr>
        <p:spPr>
          <a:xfrm>
            <a:off x="429125" y="1274700"/>
            <a:ext cx="4028100" cy="1108200"/>
          </a:xfrm>
          <a:prstGeom prst="rect">
            <a:avLst/>
          </a:prstGeom>
          <a:noFill/>
          <a:ln>
            <a:noFill/>
          </a:ln>
        </p:spPr>
        <p:txBody>
          <a:bodyPr anchorCtr="0" anchor="t" bIns="129950" lIns="129950" spcFirstLastPara="1" rIns="129950" wrap="square" tIns="129950">
            <a:noAutofit/>
          </a:bodyPr>
          <a:lstStyle/>
          <a:p>
            <a:pPr indent="0" lvl="0" marL="0" marR="0" rtl="0" algn="l">
              <a:lnSpc>
                <a:spcPct val="100000"/>
              </a:lnSpc>
              <a:spcBef>
                <a:spcPts val="0"/>
              </a:spcBef>
              <a:spcAft>
                <a:spcPts val="0"/>
              </a:spcAft>
              <a:buClr>
                <a:schemeClr val="dk1"/>
              </a:buClr>
              <a:buSzPts val="1100"/>
              <a:buFont typeface="Arial"/>
              <a:buNone/>
            </a:pPr>
            <a:r>
              <a:rPr i="1" lang="en" sz="1900" u="sng">
                <a:solidFill>
                  <a:schemeClr val="hlink"/>
                </a:solidFill>
                <a:latin typeface="Proxima Nova"/>
                <a:ea typeface="Proxima Nova"/>
                <a:cs typeface="Proxima Nova"/>
                <a:sym typeface="Proxima Nova"/>
                <a:hlinkClick r:id="rId3"/>
              </a:rPr>
              <a:t>https://ga.co/introfeedback-apac</a:t>
            </a:r>
            <a:endParaRPr i="1" sz="1900">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0" i="1" sz="3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en" sz="3100" u="none" cap="none" strike="noStrike">
                <a:solidFill>
                  <a:schemeClr val="lt1"/>
                </a:solidFill>
                <a:latin typeface="Proxima Nova"/>
                <a:ea typeface="Proxima Nova"/>
                <a:cs typeface="Proxima Nova"/>
                <a:sym typeface="Proxima Nova"/>
              </a:rPr>
              <a:t>Let us know </a:t>
            </a:r>
            <a:endParaRPr b="1" i="0" sz="3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en" sz="3100" u="none" cap="none" strike="noStrike">
                <a:solidFill>
                  <a:schemeClr val="lt1"/>
                </a:solidFill>
                <a:latin typeface="Proxima Nova"/>
                <a:ea typeface="Proxima Nova"/>
                <a:cs typeface="Proxima Nova"/>
                <a:sym typeface="Proxima Nova"/>
              </a:rPr>
              <a:t>what you thought </a:t>
            </a:r>
            <a:endParaRPr b="1" i="0" sz="3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en" sz="3100" u="none" cap="none" strike="noStrike">
                <a:solidFill>
                  <a:schemeClr val="lt1"/>
                </a:solidFill>
                <a:latin typeface="Proxima Nova"/>
                <a:ea typeface="Proxima Nova"/>
                <a:cs typeface="Proxima Nova"/>
                <a:sym typeface="Proxima Nova"/>
              </a:rPr>
              <a:t>of today’s class!</a:t>
            </a:r>
            <a:endParaRPr b="1" i="1" sz="31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Proxima Nova"/>
              <a:ea typeface="Proxima Nova"/>
              <a:cs typeface="Proxima Nova"/>
              <a:sym typeface="Proxima Nova"/>
            </a:endParaRPr>
          </a:p>
        </p:txBody>
      </p:sp>
      <p:pic>
        <p:nvPicPr>
          <p:cNvPr descr="GA-Cog-900.png" id="1777" name="Google Shape;1777;g17db1370782_0_382"/>
          <p:cNvPicPr preferRelativeResize="0"/>
          <p:nvPr/>
        </p:nvPicPr>
        <p:blipFill rotWithShape="1">
          <a:blip r:embed="rId4">
            <a:alphaModFix/>
          </a:blip>
          <a:srcRect b="0" l="0" r="0" t="0"/>
          <a:stretch/>
        </p:blipFill>
        <p:spPr>
          <a:xfrm>
            <a:off x="644032" y="459100"/>
            <a:ext cx="693551" cy="693551"/>
          </a:xfrm>
          <a:prstGeom prst="rect">
            <a:avLst/>
          </a:prstGeom>
          <a:noFill/>
          <a:ln>
            <a:noFill/>
          </a:ln>
        </p:spPr>
      </p:pic>
      <p:sp>
        <p:nvSpPr>
          <p:cNvPr id="1778" name="Google Shape;1778;g17db1370782_0_382"/>
          <p:cNvSpPr txBox="1"/>
          <p:nvPr/>
        </p:nvSpPr>
        <p:spPr>
          <a:xfrm>
            <a:off x="136425" y="4213375"/>
            <a:ext cx="8637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E51B24"/>
                </a:solidFill>
                <a:latin typeface="Proxima Nova"/>
                <a:ea typeface="Proxima Nova"/>
                <a:cs typeface="Proxima Nova"/>
                <a:sym typeface="Proxima Nova"/>
              </a:rPr>
              <a:t>“Feedback is a free education to excellence” - Ann Marie Houghtailing</a:t>
            </a:r>
            <a:endParaRPr b="1" i="0" sz="2000" u="none" cap="none" strike="noStrike">
              <a:solidFill>
                <a:srgbClr val="E51B24"/>
              </a:solidFill>
              <a:latin typeface="Proxima Nova"/>
              <a:ea typeface="Proxima Nova"/>
              <a:cs typeface="Proxima Nova"/>
              <a:sym typeface="Proxima Nova"/>
            </a:endParaRPr>
          </a:p>
        </p:txBody>
      </p:sp>
      <p:pic>
        <p:nvPicPr>
          <p:cNvPr id="1779" name="Google Shape;1779;g17db1370782_0_382"/>
          <p:cNvPicPr preferRelativeResize="0"/>
          <p:nvPr/>
        </p:nvPicPr>
        <p:blipFill>
          <a:blip r:embed="rId5">
            <a:alphaModFix/>
          </a:blip>
          <a:stretch>
            <a:fillRect/>
          </a:stretch>
        </p:blipFill>
        <p:spPr>
          <a:xfrm>
            <a:off x="5181125" y="928700"/>
            <a:ext cx="28575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3"/>
          <p:cNvSpPr/>
          <p:nvPr/>
        </p:nvSpPr>
        <p:spPr>
          <a:xfrm>
            <a:off x="34350" y="0"/>
            <a:ext cx="91098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182880" marR="18288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Proxima Nova"/>
              <a:ea typeface="Proxima Nova"/>
              <a:cs typeface="Proxima Nova"/>
              <a:sym typeface="Proxima Nova"/>
            </a:endParaRPr>
          </a:p>
        </p:txBody>
      </p:sp>
      <p:pic>
        <p:nvPicPr>
          <p:cNvPr id="1488" name="Google Shape;1488;p3"/>
          <p:cNvPicPr preferRelativeResize="0"/>
          <p:nvPr/>
        </p:nvPicPr>
        <p:blipFill rotWithShape="1">
          <a:blip r:embed="rId3">
            <a:alphaModFix/>
          </a:blip>
          <a:srcRect b="9895" l="0" r="0" t="5450"/>
          <a:stretch/>
        </p:blipFill>
        <p:spPr>
          <a:xfrm>
            <a:off x="-3250" y="0"/>
            <a:ext cx="9144000" cy="5143501"/>
          </a:xfrm>
          <a:prstGeom prst="rect">
            <a:avLst/>
          </a:prstGeom>
          <a:noFill/>
          <a:ln>
            <a:noFill/>
          </a:ln>
        </p:spPr>
      </p:pic>
      <p:sp>
        <p:nvSpPr>
          <p:cNvPr id="1489" name="Google Shape;1489;p3"/>
          <p:cNvSpPr txBox="1"/>
          <p:nvPr>
            <p:ph type="ctrTitle"/>
          </p:nvPr>
        </p:nvSpPr>
        <p:spPr>
          <a:xfrm>
            <a:off x="1003550" y="2893625"/>
            <a:ext cx="7130400" cy="1066800"/>
          </a:xfrm>
          <a:prstGeom prst="rect">
            <a:avLst/>
          </a:prstGeom>
          <a:noFill/>
          <a:ln>
            <a:noFill/>
          </a:ln>
          <a:effectLst>
            <a:outerShdw blurRad="114300" rotWithShape="0" algn="bl" dir="3900000" dist="38100">
              <a:schemeClr val="dk1">
                <a:alpha val="49803"/>
              </a:schemeClr>
            </a:outerShdw>
          </a:effectLst>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3600"/>
              <a:buNone/>
            </a:pPr>
            <a:r>
              <a:rPr b="0" lang="en" sz="5500">
                <a:solidFill>
                  <a:srgbClr val="E51B24"/>
                </a:solidFill>
                <a:highlight>
                  <a:schemeClr val="lt1"/>
                </a:highlight>
                <a:latin typeface="Proxima Nova Extrabold"/>
                <a:ea typeface="Proxima Nova Extrabold"/>
                <a:cs typeface="Proxima Nova Extrabold"/>
                <a:sym typeface="Proxima Nova Extrabold"/>
              </a:rPr>
              <a:t>What is </a:t>
            </a:r>
            <a:endParaRPr b="0" sz="5500">
              <a:solidFill>
                <a:srgbClr val="E51B24"/>
              </a:solidFill>
              <a:highlight>
                <a:schemeClr val="lt1"/>
              </a:highlight>
              <a:latin typeface="Proxima Nova Extrabold"/>
              <a:ea typeface="Proxima Nova Extrabold"/>
              <a:cs typeface="Proxima Nova Extrabold"/>
              <a:sym typeface="Proxima Nova Extrabold"/>
            </a:endParaRPr>
          </a:p>
          <a:p>
            <a:pPr indent="0" lvl="0" marL="0" rtl="0" algn="r">
              <a:lnSpc>
                <a:spcPct val="115000"/>
              </a:lnSpc>
              <a:spcBef>
                <a:spcPts val="0"/>
              </a:spcBef>
              <a:spcAft>
                <a:spcPts val="0"/>
              </a:spcAft>
              <a:buSzPts val="3600"/>
              <a:buNone/>
            </a:pPr>
            <a:r>
              <a:rPr b="0" lang="en" sz="5500">
                <a:solidFill>
                  <a:srgbClr val="E51B24"/>
                </a:solidFill>
                <a:highlight>
                  <a:schemeClr val="lt1"/>
                </a:highlight>
                <a:latin typeface="Proxima Nova Extrabold"/>
                <a:ea typeface="Proxima Nova Extrabold"/>
                <a:cs typeface="Proxima Nova Extrabold"/>
                <a:sym typeface="Proxima Nova Extrabold"/>
              </a:rPr>
              <a:t>General Assembly?</a:t>
            </a:r>
            <a:endParaRPr b="0" sz="5500">
              <a:solidFill>
                <a:srgbClr val="E51B24"/>
              </a:solidFill>
              <a:highlight>
                <a:schemeClr val="lt1"/>
              </a:highlight>
              <a:latin typeface="Proxima Nova Extrabold"/>
              <a:ea typeface="Proxima Nova Extrabold"/>
              <a:cs typeface="Proxima Nova Extrabold"/>
              <a:sym typeface="Proxima Nova Extrabold"/>
            </a:endParaRPr>
          </a:p>
        </p:txBody>
      </p:sp>
      <p:sp>
        <p:nvSpPr>
          <p:cNvPr id="1490" name="Google Shape;1490;p3"/>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chemeClr val="lt1"/>
                </a:solidFill>
                <a:latin typeface="Proxima Nova"/>
                <a:ea typeface="Proxima Nova"/>
                <a:cs typeface="Proxima Nova"/>
                <a:sym typeface="Proxima Nova"/>
              </a:rPr>
              <a:t>‹#›</a:t>
            </a:fld>
            <a:r>
              <a:rPr b="0" i="0" lang="en" sz="900" u="none" cap="none" strike="noStrike">
                <a:solidFill>
                  <a:schemeClr val="lt1"/>
                </a:solidFill>
                <a:latin typeface="Proxima Nova"/>
                <a:ea typeface="Proxima Nova"/>
                <a:cs typeface="Proxima Nova"/>
                <a:sym typeface="Proxima Nova"/>
              </a:rPr>
              <a:t> | © 2022 General Assembly</a:t>
            </a:r>
            <a:endParaRPr b="0" i="0" sz="900" u="none" cap="none" strike="noStrike">
              <a:solidFill>
                <a:schemeClr val="lt1"/>
              </a:solidFill>
              <a:latin typeface="Proxima Nova"/>
              <a:ea typeface="Proxima Nova"/>
              <a:cs typeface="Proxima Nova"/>
              <a:sym typeface="Proxima Nova"/>
            </a:endParaRPr>
          </a:p>
        </p:txBody>
      </p:sp>
      <p:pic>
        <p:nvPicPr>
          <p:cNvPr descr="GA-Cog-900.png" id="1491" name="Google Shape;1491;p3"/>
          <p:cNvPicPr preferRelativeResize="0"/>
          <p:nvPr/>
        </p:nvPicPr>
        <p:blipFill rotWithShape="1">
          <a:blip r:embed="rId4">
            <a:alphaModFix/>
          </a:blip>
          <a:srcRect b="0" l="0" r="0" t="0"/>
          <a:stretch/>
        </p:blipFill>
        <p:spPr>
          <a:xfrm>
            <a:off x="8392825" y="4622450"/>
            <a:ext cx="316051" cy="3160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783" name="Shape 1783"/>
        <p:cNvGrpSpPr/>
        <p:nvPr/>
      </p:nvGrpSpPr>
      <p:grpSpPr>
        <a:xfrm>
          <a:off x="0" y="0"/>
          <a:ext cx="0" cy="0"/>
          <a:chOff x="0" y="0"/>
          <a:chExt cx="0" cy="0"/>
        </a:xfrm>
      </p:grpSpPr>
      <p:sp>
        <p:nvSpPr>
          <p:cNvPr id="1784" name="Google Shape;1784;p30"/>
          <p:cNvSpPr txBox="1"/>
          <p:nvPr>
            <p:ph type="title"/>
          </p:nvPr>
        </p:nvSpPr>
        <p:spPr>
          <a:xfrm>
            <a:off x="457200" y="813775"/>
            <a:ext cx="8520600" cy="11508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Where do I go from here?</a:t>
            </a:r>
            <a:endParaRPr sz="6200">
              <a:solidFill>
                <a:schemeClr val="lt1"/>
              </a:solidFill>
            </a:endParaRPr>
          </a:p>
        </p:txBody>
      </p:sp>
      <p:sp>
        <p:nvSpPr>
          <p:cNvPr id="1785" name="Google Shape;1785;p3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31"/>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1" name="Google Shape;1791;p31"/>
          <p:cNvPicPr preferRelativeResize="0"/>
          <p:nvPr/>
        </p:nvPicPr>
        <p:blipFill rotWithShape="1">
          <a:blip r:embed="rId3">
            <a:alphaModFix amt="90000"/>
          </a:blip>
          <a:srcRect b="4107" l="0" r="0" t="11554"/>
          <a:stretch/>
        </p:blipFill>
        <p:spPr>
          <a:xfrm>
            <a:off x="0" y="0"/>
            <a:ext cx="9144000" cy="5143501"/>
          </a:xfrm>
          <a:prstGeom prst="rect">
            <a:avLst/>
          </a:prstGeom>
          <a:noFill/>
          <a:ln>
            <a:noFill/>
          </a:ln>
        </p:spPr>
      </p:pic>
      <p:sp>
        <p:nvSpPr>
          <p:cNvPr id="1792" name="Google Shape;1792;p31"/>
          <p:cNvSpPr/>
          <p:nvPr/>
        </p:nvSpPr>
        <p:spPr>
          <a:xfrm>
            <a:off x="533400" y="2268600"/>
            <a:ext cx="3433500" cy="911100"/>
          </a:xfrm>
          <a:prstGeom prst="rect">
            <a:avLst/>
          </a:prstGeom>
          <a:noFill/>
          <a:ln>
            <a:noFill/>
          </a:ln>
        </p:spPr>
        <p:txBody>
          <a:bodyPr anchorCtr="0" anchor="ctr" bIns="24075" lIns="24075" spcFirstLastPara="1" rIns="24075" wrap="square" tIns="24075">
            <a:noAutofit/>
          </a:bodyPr>
          <a:lstStyle/>
          <a:p>
            <a:pPr indent="0" lvl="0" marL="0" marR="0" rtl="0" algn="l">
              <a:lnSpc>
                <a:spcPct val="70000"/>
              </a:lnSpc>
              <a:spcBef>
                <a:spcPts val="0"/>
              </a:spcBef>
              <a:spcAft>
                <a:spcPts val="0"/>
              </a:spcAft>
              <a:buClr>
                <a:srgbClr val="FFFFFF"/>
              </a:buClr>
              <a:buSzPts val="2500"/>
              <a:buFont typeface="Helvetica Neue"/>
              <a:buNone/>
            </a:pPr>
            <a:r>
              <a:rPr b="1" i="0" lang="en" sz="1600" u="sng" cap="none" strike="noStrike">
                <a:solidFill>
                  <a:schemeClr val="dk1"/>
                </a:solidFill>
                <a:latin typeface="Proxima Nova"/>
                <a:ea typeface="Proxima Nova"/>
                <a:cs typeface="Proxima Nova"/>
                <a:sym typeface="Proxima Nova"/>
                <a:hlinkClick r:id="rId4">
                  <a:extLst>
                    <a:ext uri="{A12FA001-AC4F-418D-AE19-62706E023703}">
                      <ahyp:hlinkClr val="tx"/>
                    </a:ext>
                  </a:extLst>
                </a:hlinkClick>
              </a:rPr>
              <a:t>Browse Part-Time Courses </a:t>
            </a:r>
            <a:endParaRPr b="1" i="0" sz="1600" u="none" cap="none" strike="noStrike">
              <a:solidFill>
                <a:schemeClr val="dk1"/>
              </a:solidFill>
              <a:latin typeface="Proxima Nova"/>
              <a:ea typeface="Proxima Nova"/>
              <a:cs typeface="Proxima Nova"/>
              <a:sym typeface="Proxima Nova"/>
            </a:endParaRPr>
          </a:p>
          <a:p>
            <a:pPr indent="0" lvl="0" marL="0" marR="0" rtl="0" algn="l">
              <a:lnSpc>
                <a:spcPct val="70000"/>
              </a:lnSpc>
              <a:spcBef>
                <a:spcPts val="0"/>
              </a:spcBef>
              <a:spcAft>
                <a:spcPts val="0"/>
              </a:spcAft>
              <a:buClr>
                <a:srgbClr val="FFFFFF"/>
              </a:buClr>
              <a:buSzPts val="2500"/>
              <a:buFont typeface="Helvetica Neue"/>
              <a:buNone/>
            </a:pPr>
            <a:r>
              <a:t/>
            </a:r>
            <a:endParaRPr b="1" i="0" sz="1400" u="none" cap="none" strike="noStrike">
              <a:solidFill>
                <a:schemeClr val="dk1"/>
              </a:solidFill>
              <a:latin typeface="Proxima Nova"/>
              <a:ea typeface="Proxima Nova"/>
              <a:cs typeface="Proxima Nova"/>
              <a:sym typeface="Proxima Nova"/>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40 hours, evenings or 1-week accelerated</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Instructor Led</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Online</a:t>
            </a:r>
            <a:br>
              <a:rPr b="0" i="0" lang="en" sz="1400" u="none" cap="none" strike="noStrike">
                <a:solidFill>
                  <a:schemeClr val="dk1"/>
                </a:solidFill>
                <a:latin typeface="Proxima Nova Semibold"/>
                <a:ea typeface="Proxima Nova Semibold"/>
                <a:cs typeface="Proxima Nova Semibold"/>
                <a:sym typeface="Proxima Nova Semibold"/>
              </a:rPr>
            </a:br>
            <a:endParaRPr b="0" i="0" sz="1400" u="none" cap="none" strike="noStrike">
              <a:solidFill>
                <a:schemeClr val="dk1"/>
              </a:solidFill>
              <a:latin typeface="Proxima Nova Semibold"/>
              <a:ea typeface="Proxima Nova Semibold"/>
              <a:cs typeface="Proxima Nova Semibold"/>
              <a:sym typeface="Proxima Nova Semibold"/>
            </a:endParaRPr>
          </a:p>
        </p:txBody>
      </p:sp>
      <p:sp>
        <p:nvSpPr>
          <p:cNvPr id="1793" name="Google Shape;1793;p31"/>
          <p:cNvSpPr txBox="1"/>
          <p:nvPr>
            <p:ph idx="12" type="sldNum"/>
          </p:nvPr>
        </p:nvSpPr>
        <p:spPr>
          <a:xfrm>
            <a:off x="427650" y="46590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
        <p:nvSpPr>
          <p:cNvPr id="1794" name="Google Shape;1794;p31"/>
          <p:cNvSpPr/>
          <p:nvPr/>
        </p:nvSpPr>
        <p:spPr>
          <a:xfrm>
            <a:off x="533400" y="1166413"/>
            <a:ext cx="3226800" cy="911100"/>
          </a:xfrm>
          <a:prstGeom prst="rect">
            <a:avLst/>
          </a:prstGeom>
          <a:noFill/>
          <a:ln>
            <a:noFill/>
          </a:ln>
        </p:spPr>
        <p:txBody>
          <a:bodyPr anchorCtr="0" anchor="ctr" bIns="24075" lIns="24075" spcFirstLastPara="1" rIns="24075" wrap="square" tIns="24075">
            <a:noAutofit/>
          </a:bodyPr>
          <a:lstStyle/>
          <a:p>
            <a:pPr indent="0" lvl="0" marL="0" marR="0" rtl="0" algn="l">
              <a:lnSpc>
                <a:spcPct val="70000"/>
              </a:lnSpc>
              <a:spcBef>
                <a:spcPts val="0"/>
              </a:spcBef>
              <a:spcAft>
                <a:spcPts val="0"/>
              </a:spcAft>
              <a:buClr>
                <a:srgbClr val="FFFFFF"/>
              </a:buClr>
              <a:buSzPts val="2500"/>
              <a:buFont typeface="Helvetica Neue"/>
              <a:buNone/>
            </a:pPr>
            <a:r>
              <a:rPr b="1" i="0" lang="en" sz="1600" u="sng" cap="none" strike="noStrike">
                <a:solidFill>
                  <a:schemeClr val="dk1"/>
                </a:solidFill>
                <a:latin typeface="Proxima Nova"/>
                <a:ea typeface="Proxima Nova"/>
                <a:cs typeface="Proxima Nova"/>
                <a:sym typeface="Proxima Nova"/>
                <a:hlinkClick r:id="rId5">
                  <a:extLst>
                    <a:ext uri="{A12FA001-AC4F-418D-AE19-62706E023703}">
                      <ahyp:hlinkClr val="tx"/>
                    </a:ext>
                  </a:extLst>
                </a:hlinkClick>
              </a:rPr>
              <a:t>Browse Workshops &amp; Bootcamps</a:t>
            </a:r>
            <a:endParaRPr b="1" i="0" sz="1600" u="none" cap="none" strike="noStrike">
              <a:solidFill>
                <a:schemeClr val="dk1"/>
              </a:solidFill>
              <a:latin typeface="Proxima Nova"/>
              <a:ea typeface="Proxima Nova"/>
              <a:cs typeface="Proxima Nova"/>
              <a:sym typeface="Proxima Nova"/>
            </a:endParaRPr>
          </a:p>
          <a:p>
            <a:pPr indent="0" lvl="0" marL="0" marR="0" rtl="0" algn="l">
              <a:lnSpc>
                <a:spcPct val="70000"/>
              </a:lnSpc>
              <a:spcBef>
                <a:spcPts val="0"/>
              </a:spcBef>
              <a:spcAft>
                <a:spcPts val="0"/>
              </a:spcAft>
              <a:buClr>
                <a:srgbClr val="FFFFFF"/>
              </a:buClr>
              <a:buSzPts val="2500"/>
              <a:buFont typeface="Helvetica Neue"/>
              <a:buNone/>
            </a:pPr>
            <a:r>
              <a:t/>
            </a:r>
            <a:endParaRPr b="1" i="0" sz="1400" u="none" cap="none" strike="noStrike">
              <a:solidFill>
                <a:schemeClr val="dk1"/>
              </a:solidFill>
              <a:latin typeface="Proxima Nova"/>
              <a:ea typeface="Proxima Nova"/>
              <a:cs typeface="Proxima Nova"/>
              <a:sym typeface="Proxima Nova"/>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Ranging from 2 hours to 2 days</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Instructor Led</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Online</a:t>
            </a:r>
            <a:endParaRPr b="0" i="0" sz="1400" u="none" cap="none" strike="noStrike">
              <a:solidFill>
                <a:schemeClr val="dk1"/>
              </a:solidFill>
              <a:latin typeface="Proxima Nova Semibold"/>
              <a:ea typeface="Proxima Nova Semibold"/>
              <a:cs typeface="Proxima Nova Semibold"/>
              <a:sym typeface="Proxima Nova Semibold"/>
            </a:endParaRPr>
          </a:p>
        </p:txBody>
      </p:sp>
      <p:sp>
        <p:nvSpPr>
          <p:cNvPr id="1795" name="Google Shape;1795;p31"/>
          <p:cNvSpPr txBox="1"/>
          <p:nvPr/>
        </p:nvSpPr>
        <p:spPr>
          <a:xfrm>
            <a:off x="437700" y="205825"/>
            <a:ext cx="8421000" cy="7695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 sz="3800" u="none" cap="none" strike="noStrike">
                <a:solidFill>
                  <a:srgbClr val="E51B24"/>
                </a:solidFill>
                <a:highlight>
                  <a:schemeClr val="lt1"/>
                </a:highlight>
                <a:latin typeface="Proxima Nova Extrabold"/>
                <a:ea typeface="Proxima Nova Extrabold"/>
                <a:cs typeface="Proxima Nova Extrabold"/>
                <a:sym typeface="Proxima Nova Extrabold"/>
              </a:rPr>
              <a:t>Continue on your learning journey!</a:t>
            </a:r>
            <a:endParaRPr b="0" i="0" sz="3800" u="none" cap="none" strike="noStrike">
              <a:solidFill>
                <a:srgbClr val="000000"/>
              </a:solidFill>
              <a:highlight>
                <a:schemeClr val="lt1"/>
              </a:highlight>
              <a:latin typeface="Proxima Nova"/>
              <a:ea typeface="Proxima Nova"/>
              <a:cs typeface="Proxima Nova"/>
              <a:sym typeface="Proxima Nova"/>
            </a:endParaRPr>
          </a:p>
        </p:txBody>
      </p:sp>
      <p:sp>
        <p:nvSpPr>
          <p:cNvPr id="1796" name="Google Shape;1796;p31"/>
          <p:cNvSpPr/>
          <p:nvPr/>
        </p:nvSpPr>
        <p:spPr>
          <a:xfrm>
            <a:off x="531150" y="3332110"/>
            <a:ext cx="3079500" cy="911100"/>
          </a:xfrm>
          <a:prstGeom prst="rect">
            <a:avLst/>
          </a:prstGeom>
          <a:noFill/>
          <a:ln>
            <a:noFill/>
          </a:ln>
        </p:spPr>
        <p:txBody>
          <a:bodyPr anchorCtr="0" anchor="ctr" bIns="24075" lIns="24075" spcFirstLastPara="1" rIns="24075" wrap="square" tIns="24075">
            <a:noAutofit/>
          </a:bodyPr>
          <a:lstStyle/>
          <a:p>
            <a:pPr indent="0" lvl="0" marL="0" marR="0" rtl="0" algn="l">
              <a:lnSpc>
                <a:spcPct val="70000"/>
              </a:lnSpc>
              <a:spcBef>
                <a:spcPts val="0"/>
              </a:spcBef>
              <a:spcAft>
                <a:spcPts val="0"/>
              </a:spcAft>
              <a:buClr>
                <a:schemeClr val="lt1"/>
              </a:buClr>
              <a:buSzPts val="2500"/>
              <a:buFont typeface="Helvetica Neue"/>
              <a:buNone/>
            </a:pPr>
            <a:r>
              <a:rPr b="1" i="0" lang="en" sz="1600" u="sng" cap="none" strike="noStrike">
                <a:solidFill>
                  <a:schemeClr val="dk1"/>
                </a:solidFill>
                <a:latin typeface="Proxima Nova"/>
                <a:ea typeface="Proxima Nova"/>
                <a:cs typeface="Proxima Nova"/>
                <a:sym typeface="Proxima Nova"/>
                <a:hlinkClick r:id="rId6">
                  <a:extLst>
                    <a:ext uri="{A12FA001-AC4F-418D-AE19-62706E023703}">
                      <ahyp:hlinkClr val="tx"/>
                    </a:ext>
                  </a:extLst>
                </a:hlinkClick>
              </a:rPr>
              <a:t>Browse Immersive Courses</a:t>
            </a:r>
            <a:endParaRPr b="1" i="0" sz="1600" u="none" cap="none" strike="noStrike">
              <a:solidFill>
                <a:schemeClr val="dk1"/>
              </a:solidFill>
              <a:latin typeface="Proxima Nova"/>
              <a:ea typeface="Proxima Nova"/>
              <a:cs typeface="Proxima Nova"/>
              <a:sym typeface="Proxima Nova"/>
            </a:endParaRPr>
          </a:p>
          <a:p>
            <a:pPr indent="0" lvl="0" marL="0" marR="0" rtl="0" algn="l">
              <a:lnSpc>
                <a:spcPct val="70000"/>
              </a:lnSpc>
              <a:spcBef>
                <a:spcPts val="0"/>
              </a:spcBef>
              <a:spcAft>
                <a:spcPts val="0"/>
              </a:spcAft>
              <a:buClr>
                <a:schemeClr val="lt1"/>
              </a:buClr>
              <a:buSzPts val="2500"/>
              <a:buFont typeface="Helvetica Neue"/>
              <a:buNone/>
            </a:pPr>
            <a:r>
              <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chemeClr val="lt1"/>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12 weeks, 40 hours / week</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chemeClr val="lt1"/>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Instructor Led</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chemeClr val="lt1"/>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Career Coaching</a:t>
            </a:r>
            <a:endParaRPr b="0" i="0" sz="1400" u="none" cap="none" strike="noStrike">
              <a:solidFill>
                <a:schemeClr val="dk1"/>
              </a:solidFill>
              <a:latin typeface="Proxima Nova Semibold"/>
              <a:ea typeface="Proxima Nova Semibold"/>
              <a:cs typeface="Proxima Nova Semibold"/>
              <a:sym typeface="Proxima Nova Semibold"/>
            </a:endParaRPr>
          </a:p>
          <a:p>
            <a:pPr indent="0" lvl="0" marL="0" marR="0" rtl="0" algn="l">
              <a:lnSpc>
                <a:spcPct val="70000"/>
              </a:lnSpc>
              <a:spcBef>
                <a:spcPts val="0"/>
              </a:spcBef>
              <a:spcAft>
                <a:spcPts val="0"/>
              </a:spcAft>
              <a:buClr>
                <a:srgbClr val="FFFFFF"/>
              </a:buClr>
              <a:buSzPts val="2500"/>
              <a:buFont typeface="Helvetica Neue"/>
              <a:buNone/>
            </a:pPr>
            <a:r>
              <a:rPr b="0" i="0" lang="en" sz="1400" u="none" cap="none" strike="noStrike">
                <a:solidFill>
                  <a:schemeClr val="dk1"/>
                </a:solidFill>
                <a:latin typeface="Proxima Nova Semibold"/>
                <a:ea typeface="Proxima Nova Semibold"/>
                <a:cs typeface="Proxima Nova Semibold"/>
                <a:sym typeface="Proxima Nova Semibold"/>
              </a:rPr>
              <a:t>Online</a:t>
            </a:r>
            <a:br>
              <a:rPr b="0" i="0" lang="en" sz="1400" u="none" cap="none" strike="noStrike">
                <a:solidFill>
                  <a:schemeClr val="dk1"/>
                </a:solidFill>
                <a:latin typeface="Proxima Nova Semibold"/>
                <a:ea typeface="Proxima Nova Semibold"/>
                <a:cs typeface="Proxima Nova Semibold"/>
                <a:sym typeface="Proxima Nova Semibold"/>
              </a:rPr>
            </a:br>
            <a:endParaRPr b="0" i="0" sz="1400" u="none" cap="none" strike="noStrike">
              <a:solidFill>
                <a:schemeClr val="dk1"/>
              </a:solidFill>
              <a:latin typeface="Proxima Nova Semibold"/>
              <a:ea typeface="Proxima Nova Semibold"/>
              <a:cs typeface="Proxima Nova Semibold"/>
              <a:sym typeface="Proxima Nova Semibold"/>
            </a:endParaRPr>
          </a:p>
        </p:txBody>
      </p:sp>
      <p:pic>
        <p:nvPicPr>
          <p:cNvPr id="1797" name="Google Shape;1797;p31"/>
          <p:cNvPicPr preferRelativeResize="0"/>
          <p:nvPr/>
        </p:nvPicPr>
        <p:blipFill rotWithShape="1">
          <a:blip r:embed="rId7">
            <a:alphaModFix/>
          </a:blip>
          <a:srcRect b="0" l="0" r="0" t="0"/>
          <a:stretch/>
        </p:blipFill>
        <p:spPr>
          <a:xfrm>
            <a:off x="8292475" y="4522100"/>
            <a:ext cx="516751" cy="516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801" name="Shape 1801"/>
        <p:cNvGrpSpPr/>
        <p:nvPr/>
      </p:nvGrpSpPr>
      <p:grpSpPr>
        <a:xfrm>
          <a:off x="0" y="0"/>
          <a:ext cx="0" cy="0"/>
          <a:chOff x="0" y="0"/>
          <a:chExt cx="0" cy="0"/>
        </a:xfrm>
      </p:grpSpPr>
      <p:sp>
        <p:nvSpPr>
          <p:cNvPr id="1802" name="Google Shape;1802;p32"/>
          <p:cNvSpPr txBox="1"/>
          <p:nvPr>
            <p:ph type="title"/>
          </p:nvPr>
        </p:nvSpPr>
        <p:spPr>
          <a:xfrm>
            <a:off x="457200" y="813775"/>
            <a:ext cx="8520600" cy="11508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Questions?</a:t>
            </a:r>
            <a:endParaRPr sz="6200">
              <a:solidFill>
                <a:schemeClr val="lt1"/>
              </a:solidFill>
            </a:endParaRPr>
          </a:p>
        </p:txBody>
      </p:sp>
      <p:sp>
        <p:nvSpPr>
          <p:cNvPr id="1803" name="Google Shape;1803;p32"/>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33"/>
          <p:cNvSpPr txBox="1"/>
          <p:nvPr/>
        </p:nvSpPr>
        <p:spPr>
          <a:xfrm>
            <a:off x="533750" y="1963675"/>
            <a:ext cx="6381000" cy="1139100"/>
          </a:xfrm>
          <a:prstGeom prst="rect">
            <a:avLst/>
          </a:prstGeom>
          <a:noFill/>
          <a:ln>
            <a:noFill/>
          </a:ln>
          <a:effectLst>
            <a:outerShdw blurRad="71438" rotWithShape="0" algn="bl" dir="3900000" dist="38100">
              <a:schemeClr val="dk1">
                <a:alpha val="49803"/>
              </a:schemeClr>
            </a:outerShdw>
          </a:effectLst>
        </p:spPr>
        <p:txBody>
          <a:bodyPr anchorCtr="0" anchor="t" bIns="91425" lIns="91425" spcFirstLastPara="1" rIns="91425" wrap="square" tIns="91425">
            <a:spAutoFit/>
          </a:bodyPr>
          <a:lstStyle/>
          <a:p>
            <a:pPr indent="0" lvl="0" marL="0" marR="182880" rtl="0" algn="l">
              <a:lnSpc>
                <a:spcPct val="100000"/>
              </a:lnSpc>
              <a:spcBef>
                <a:spcPts val="0"/>
              </a:spcBef>
              <a:spcAft>
                <a:spcPts val="0"/>
              </a:spcAft>
              <a:buClr>
                <a:srgbClr val="000000"/>
              </a:buClr>
              <a:buSzPts val="6200"/>
              <a:buFont typeface="Arial"/>
              <a:buNone/>
            </a:pPr>
            <a:r>
              <a:rPr b="0" i="0" lang="en" sz="6200" u="none" cap="none" strike="noStrike">
                <a:solidFill>
                  <a:schemeClr val="lt1"/>
                </a:solidFill>
                <a:latin typeface="Proxima Nova Extrabold"/>
                <a:ea typeface="Proxima Nova Extrabold"/>
                <a:cs typeface="Proxima Nova Extrabold"/>
                <a:sym typeface="Proxima Nova Extrabold"/>
              </a:rPr>
              <a:t>Thank you!</a:t>
            </a:r>
            <a:endParaRPr b="0" i="0" sz="62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4"/>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pic>
        <p:nvPicPr>
          <p:cNvPr id="1497" name="Google Shape;1497;p4"/>
          <p:cNvPicPr preferRelativeResize="0"/>
          <p:nvPr/>
        </p:nvPicPr>
        <p:blipFill rotWithShape="1">
          <a:blip r:embed="rId3">
            <a:alphaModFix/>
          </a:blip>
          <a:srcRect b="8775" l="0" r="0" t="0"/>
          <a:stretch/>
        </p:blipFill>
        <p:spPr>
          <a:xfrm>
            <a:off x="47750" y="609600"/>
            <a:ext cx="9096251" cy="4141499"/>
          </a:xfrm>
          <a:prstGeom prst="rect">
            <a:avLst/>
          </a:prstGeom>
          <a:noFill/>
          <a:ln>
            <a:noFill/>
          </a:ln>
        </p:spPr>
      </p:pic>
      <p:sp>
        <p:nvSpPr>
          <p:cNvPr id="1498" name="Google Shape;1498;p4"/>
          <p:cNvSpPr txBox="1"/>
          <p:nvPr/>
        </p:nvSpPr>
        <p:spPr>
          <a:xfrm>
            <a:off x="363150" y="457200"/>
            <a:ext cx="8417700" cy="184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Proxima Nova"/>
                <a:ea typeface="Proxima Nova"/>
                <a:cs typeface="Proxima Nova"/>
                <a:sym typeface="Proxima Nova"/>
              </a:rPr>
              <a:t>General Assembly is a </a:t>
            </a:r>
            <a:r>
              <a:rPr b="0" i="0" lang="en" sz="2400" u="none" cap="none" strike="noStrike">
                <a:solidFill>
                  <a:schemeClr val="dk1"/>
                </a:solidFill>
                <a:latin typeface="Proxima Nova Extrabold"/>
                <a:ea typeface="Proxima Nova Extrabold"/>
                <a:cs typeface="Proxima Nova Extrabold"/>
                <a:sym typeface="Proxima Nova Extrabold"/>
              </a:rPr>
              <a:t>pioneer in education and </a:t>
            </a:r>
            <a:br>
              <a:rPr b="0" i="0" lang="en" sz="2400" u="none" cap="none" strike="noStrike">
                <a:solidFill>
                  <a:schemeClr val="dk1"/>
                </a:solidFill>
                <a:latin typeface="Proxima Nova Extrabold"/>
                <a:ea typeface="Proxima Nova Extrabold"/>
                <a:cs typeface="Proxima Nova Extrabold"/>
                <a:sym typeface="Proxima Nova Extrabold"/>
              </a:rPr>
            </a:br>
            <a:r>
              <a:rPr b="0" i="0" lang="en" sz="2400" u="none" cap="none" strike="noStrike">
                <a:solidFill>
                  <a:schemeClr val="dk1"/>
                </a:solidFill>
                <a:latin typeface="Proxima Nova Extrabold"/>
                <a:ea typeface="Proxima Nova Extrabold"/>
                <a:cs typeface="Proxima Nova Extrabold"/>
                <a:sym typeface="Proxima Nova Extrabold"/>
              </a:rPr>
              <a:t>career transformation</a:t>
            </a:r>
            <a:r>
              <a:rPr b="1" i="0" lang="en" sz="2400" u="none" cap="none" strike="noStrike">
                <a:solidFill>
                  <a:schemeClr val="dk1"/>
                </a:solidFill>
                <a:latin typeface="Proxima Nova"/>
                <a:ea typeface="Proxima Nova"/>
                <a:cs typeface="Proxima Nova"/>
                <a:sym typeface="Proxima Nova"/>
              </a:rPr>
              <a:t>, specializing in today's most in-demand skills. </a:t>
            </a:r>
            <a:endParaRPr b="1" i="0" sz="2400" u="none" cap="none" strike="noStrike">
              <a:solidFill>
                <a:schemeClr val="dk1"/>
              </a:solidFill>
              <a:latin typeface="Proxima Nova"/>
              <a:ea typeface="Proxima Nova"/>
              <a:cs typeface="Proxima Nova"/>
              <a:sym typeface="Proxima Nova"/>
            </a:endParaRPr>
          </a:p>
          <a:p>
            <a:pPr indent="0" lvl="0" marL="0" marR="0" rtl="0" algn="ctr">
              <a:lnSpc>
                <a:spcPct val="115000"/>
              </a:lnSpc>
              <a:spcBef>
                <a:spcPts val="500"/>
              </a:spcBef>
              <a:spcAft>
                <a:spcPts val="0"/>
              </a:spcAft>
              <a:buClr>
                <a:srgbClr val="000000"/>
              </a:buClr>
              <a:buSzPts val="2400"/>
              <a:buFont typeface="Arial"/>
              <a:buNone/>
            </a:pPr>
            <a:r>
              <a:t/>
            </a:r>
            <a:endParaRPr b="1" i="0" sz="2400" u="none" cap="none" strike="noStrike">
              <a:solidFill>
                <a:schemeClr val="dk1"/>
              </a:solidFill>
              <a:latin typeface="Proxima Nova"/>
              <a:ea typeface="Proxima Nova"/>
              <a:cs typeface="Proxima Nova"/>
              <a:sym typeface="Proxima Nova"/>
            </a:endParaRPr>
          </a:p>
          <a:p>
            <a:pPr indent="0" lvl="0" marL="0" marR="0" rtl="0" algn="ctr">
              <a:lnSpc>
                <a:spcPct val="115000"/>
              </a:lnSpc>
              <a:spcBef>
                <a:spcPts val="500"/>
              </a:spcBef>
              <a:spcAft>
                <a:spcPts val="0"/>
              </a:spcAft>
              <a:buClr>
                <a:srgbClr val="000000"/>
              </a:buClr>
              <a:buSzPts val="2400"/>
              <a:buFont typeface="Arial"/>
              <a:buNone/>
            </a:pPr>
            <a:r>
              <a:t/>
            </a:r>
            <a:endParaRPr b="1" i="0" sz="24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500"/>
              </a:spcBef>
              <a:spcAft>
                <a:spcPts val="0"/>
              </a:spcAft>
              <a:buClr>
                <a:srgbClr val="000000"/>
              </a:buClr>
              <a:buSzPts val="2400"/>
              <a:buFont typeface="Arial"/>
              <a:buNone/>
            </a:pPr>
            <a:r>
              <a:t/>
            </a:r>
            <a:endParaRPr b="1" i="0" sz="2400" u="none" cap="none" strike="noStrike">
              <a:solidFill>
                <a:schemeClr val="dk1"/>
              </a:solidFill>
              <a:latin typeface="Proxima Nova"/>
              <a:ea typeface="Proxima Nova"/>
              <a:cs typeface="Proxima Nova"/>
              <a:sym typeface="Proxima Nova"/>
            </a:endParaRPr>
          </a:p>
          <a:p>
            <a:pPr indent="0" lvl="0" marL="0" marR="0" rtl="0" algn="ctr">
              <a:lnSpc>
                <a:spcPct val="115000"/>
              </a:lnSpc>
              <a:spcBef>
                <a:spcPts val="500"/>
              </a:spcBef>
              <a:spcAft>
                <a:spcPts val="500"/>
              </a:spcAft>
              <a:buClr>
                <a:srgbClr val="000000"/>
              </a:buClr>
              <a:buSzPts val="2400"/>
              <a:buFont typeface="Arial"/>
              <a:buNone/>
            </a:pPr>
            <a:r>
              <a:rPr b="1" i="0" lang="en" sz="2400" u="none" cap="none" strike="noStrike">
                <a:solidFill>
                  <a:schemeClr val="dk1"/>
                </a:solidFill>
                <a:latin typeface="Proxima Nova"/>
                <a:ea typeface="Proxima Nova"/>
                <a:cs typeface="Proxima Nova"/>
                <a:sym typeface="Proxima Nova"/>
              </a:rPr>
              <a:t>We foster a </a:t>
            </a:r>
            <a:r>
              <a:rPr b="0" i="0" lang="en" sz="2400" u="none" cap="none" strike="noStrike">
                <a:solidFill>
                  <a:schemeClr val="dk1"/>
                </a:solidFill>
                <a:latin typeface="Proxima Nova Extrabold"/>
                <a:ea typeface="Proxima Nova Extrabold"/>
                <a:cs typeface="Proxima Nova Extrabold"/>
                <a:sym typeface="Proxima Nova Extrabold"/>
              </a:rPr>
              <a:t>flourishing community of professionals</a:t>
            </a:r>
            <a:r>
              <a:rPr b="1" i="0" lang="en" sz="2400" u="none" cap="none" strike="noStrike">
                <a:solidFill>
                  <a:schemeClr val="dk1"/>
                </a:solidFill>
                <a:latin typeface="Proxima Nova"/>
                <a:ea typeface="Proxima Nova"/>
                <a:cs typeface="Proxima Nova"/>
                <a:sym typeface="Proxima Nova"/>
              </a:rPr>
              <a:t> pursuing careers they love.</a:t>
            </a:r>
            <a:endParaRPr b="1" i="0" sz="24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5"/>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
        <p:nvSpPr>
          <p:cNvPr id="1504" name="Google Shape;1504;p5"/>
          <p:cNvSpPr/>
          <p:nvPr/>
        </p:nvSpPr>
        <p:spPr>
          <a:xfrm>
            <a:off x="0" y="1426375"/>
            <a:ext cx="9144000" cy="2476500"/>
          </a:xfrm>
          <a:prstGeom prst="rect">
            <a:avLst/>
          </a:prstGeom>
          <a:solidFill>
            <a:srgbClr val="33333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5"/>
          <p:cNvSpPr txBox="1"/>
          <p:nvPr/>
        </p:nvSpPr>
        <p:spPr>
          <a:xfrm>
            <a:off x="3477188" y="4312500"/>
            <a:ext cx="2185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MARKETING</a:t>
            </a:r>
            <a:endParaRPr b="1" i="0" sz="1400" u="none" cap="none" strike="noStrike">
              <a:solidFill>
                <a:srgbClr val="000000"/>
              </a:solidFill>
              <a:latin typeface="Proxima Nova"/>
              <a:ea typeface="Proxima Nova"/>
              <a:cs typeface="Proxima Nova"/>
              <a:sym typeface="Proxima Nova"/>
            </a:endParaRPr>
          </a:p>
        </p:txBody>
      </p:sp>
      <p:sp>
        <p:nvSpPr>
          <p:cNvPr id="1506" name="Google Shape;1506;p5"/>
          <p:cNvSpPr txBox="1"/>
          <p:nvPr/>
        </p:nvSpPr>
        <p:spPr>
          <a:xfrm>
            <a:off x="1089813" y="2394775"/>
            <a:ext cx="2185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CODING</a:t>
            </a:r>
            <a:endParaRPr b="1" i="0" sz="1400" u="none" cap="none" strike="noStrike">
              <a:solidFill>
                <a:schemeClr val="lt1"/>
              </a:solidFill>
              <a:latin typeface="Proxima Nova"/>
              <a:ea typeface="Proxima Nova"/>
              <a:cs typeface="Proxima Nova"/>
              <a:sym typeface="Proxima Nova"/>
            </a:endParaRPr>
          </a:p>
        </p:txBody>
      </p:sp>
      <p:sp>
        <p:nvSpPr>
          <p:cNvPr id="1507" name="Google Shape;1507;p5"/>
          <p:cNvSpPr txBox="1"/>
          <p:nvPr/>
        </p:nvSpPr>
        <p:spPr>
          <a:xfrm>
            <a:off x="3479100" y="2394775"/>
            <a:ext cx="2185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UX &amp; DESIGN</a:t>
            </a:r>
            <a:endParaRPr b="1" i="0" sz="1400" u="none" cap="none" strike="noStrike">
              <a:solidFill>
                <a:schemeClr val="lt1"/>
              </a:solidFill>
              <a:latin typeface="Proxima Nova"/>
              <a:ea typeface="Proxima Nova"/>
              <a:cs typeface="Proxima Nova"/>
              <a:sym typeface="Proxima Nova"/>
            </a:endParaRPr>
          </a:p>
        </p:txBody>
      </p:sp>
      <p:sp>
        <p:nvSpPr>
          <p:cNvPr id="1508" name="Google Shape;1508;p5"/>
          <p:cNvSpPr txBox="1"/>
          <p:nvPr/>
        </p:nvSpPr>
        <p:spPr>
          <a:xfrm>
            <a:off x="1136638" y="4313175"/>
            <a:ext cx="2185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roxima Nova"/>
                <a:ea typeface="Proxima Nova"/>
                <a:cs typeface="Proxima Nova"/>
                <a:sym typeface="Proxima Nova"/>
              </a:rPr>
              <a:t>BUSINESS</a:t>
            </a:r>
            <a:endParaRPr b="1" i="0" sz="1400" u="none" cap="none" strike="noStrike">
              <a:solidFill>
                <a:schemeClr val="dk1"/>
              </a:solidFill>
              <a:latin typeface="Proxima Nova"/>
              <a:ea typeface="Proxima Nova"/>
              <a:cs typeface="Proxima Nova"/>
              <a:sym typeface="Proxima Nova"/>
            </a:endParaRPr>
          </a:p>
        </p:txBody>
      </p:sp>
      <p:sp>
        <p:nvSpPr>
          <p:cNvPr id="1509" name="Google Shape;1509;p5"/>
          <p:cNvSpPr txBox="1"/>
          <p:nvPr/>
        </p:nvSpPr>
        <p:spPr>
          <a:xfrm>
            <a:off x="5817762" y="4312500"/>
            <a:ext cx="22794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CAREER DEVELOPMENT</a:t>
            </a:r>
            <a:endParaRPr b="1" i="0" sz="1400" u="none" cap="none" strike="noStrike">
              <a:solidFill>
                <a:srgbClr val="000000"/>
              </a:solidFill>
              <a:latin typeface="Proxima Nova"/>
              <a:ea typeface="Proxima Nova"/>
              <a:cs typeface="Proxima Nova"/>
              <a:sym typeface="Proxima Nova"/>
            </a:endParaRPr>
          </a:p>
        </p:txBody>
      </p:sp>
      <p:sp>
        <p:nvSpPr>
          <p:cNvPr id="1510" name="Google Shape;1510;p5"/>
          <p:cNvSpPr txBox="1"/>
          <p:nvPr/>
        </p:nvSpPr>
        <p:spPr>
          <a:xfrm>
            <a:off x="5864581" y="2394775"/>
            <a:ext cx="2185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DATA</a:t>
            </a:r>
            <a:endParaRPr b="1" i="0" sz="1400" u="none" cap="none" strike="noStrike">
              <a:solidFill>
                <a:schemeClr val="lt1"/>
              </a:solidFill>
              <a:latin typeface="Proxima Nova"/>
              <a:ea typeface="Proxima Nova"/>
              <a:cs typeface="Proxima Nova"/>
              <a:sym typeface="Proxima Nova"/>
            </a:endParaRPr>
          </a:p>
        </p:txBody>
      </p:sp>
      <p:pic>
        <p:nvPicPr>
          <p:cNvPr id="1511" name="Google Shape;1511;p5"/>
          <p:cNvPicPr preferRelativeResize="0"/>
          <p:nvPr/>
        </p:nvPicPr>
        <p:blipFill rotWithShape="1">
          <a:blip r:embed="rId3">
            <a:alphaModFix/>
          </a:blip>
          <a:srcRect b="0" l="0" r="0" t="0"/>
          <a:stretch/>
        </p:blipFill>
        <p:spPr>
          <a:xfrm>
            <a:off x="3972271" y="1129150"/>
            <a:ext cx="1199458" cy="1199463"/>
          </a:xfrm>
          <a:prstGeom prst="rect">
            <a:avLst/>
          </a:prstGeom>
          <a:noFill/>
          <a:ln>
            <a:noFill/>
          </a:ln>
        </p:spPr>
      </p:pic>
      <p:pic>
        <p:nvPicPr>
          <p:cNvPr id="1512" name="Google Shape;1512;p5"/>
          <p:cNvPicPr preferRelativeResize="0"/>
          <p:nvPr/>
        </p:nvPicPr>
        <p:blipFill rotWithShape="1">
          <a:blip r:embed="rId4">
            <a:alphaModFix/>
          </a:blip>
          <a:srcRect b="0" l="0" r="0" t="0"/>
          <a:stretch/>
        </p:blipFill>
        <p:spPr>
          <a:xfrm>
            <a:off x="1571173" y="1129150"/>
            <a:ext cx="1223078" cy="1223077"/>
          </a:xfrm>
          <a:prstGeom prst="rect">
            <a:avLst/>
          </a:prstGeom>
          <a:noFill/>
          <a:ln>
            <a:noFill/>
          </a:ln>
        </p:spPr>
      </p:pic>
      <p:pic>
        <p:nvPicPr>
          <p:cNvPr id="1513" name="Google Shape;1513;p5"/>
          <p:cNvPicPr preferRelativeResize="0"/>
          <p:nvPr/>
        </p:nvPicPr>
        <p:blipFill rotWithShape="1">
          <a:blip r:embed="rId5">
            <a:alphaModFix/>
          </a:blip>
          <a:srcRect b="0" l="0" r="0" t="0"/>
          <a:stretch/>
        </p:blipFill>
        <p:spPr>
          <a:xfrm>
            <a:off x="1571173" y="3006301"/>
            <a:ext cx="1223078" cy="1223077"/>
          </a:xfrm>
          <a:prstGeom prst="rect">
            <a:avLst/>
          </a:prstGeom>
          <a:noFill/>
          <a:ln>
            <a:noFill/>
          </a:ln>
        </p:spPr>
      </p:pic>
      <p:pic>
        <p:nvPicPr>
          <p:cNvPr id="1514" name="Google Shape;1514;p5"/>
          <p:cNvPicPr preferRelativeResize="0"/>
          <p:nvPr/>
        </p:nvPicPr>
        <p:blipFill rotWithShape="1">
          <a:blip r:embed="rId6">
            <a:alphaModFix/>
          </a:blip>
          <a:srcRect b="0" l="0" r="0" t="0"/>
          <a:stretch/>
        </p:blipFill>
        <p:spPr>
          <a:xfrm>
            <a:off x="3958548" y="3006301"/>
            <a:ext cx="1223078" cy="1223077"/>
          </a:xfrm>
          <a:prstGeom prst="rect">
            <a:avLst/>
          </a:prstGeom>
          <a:noFill/>
          <a:ln>
            <a:noFill/>
          </a:ln>
        </p:spPr>
      </p:pic>
      <p:pic>
        <p:nvPicPr>
          <p:cNvPr id="1515" name="Google Shape;1515;p5"/>
          <p:cNvPicPr preferRelativeResize="0"/>
          <p:nvPr/>
        </p:nvPicPr>
        <p:blipFill rotWithShape="1">
          <a:blip r:embed="rId7">
            <a:alphaModFix/>
          </a:blip>
          <a:srcRect b="0" l="0" r="0" t="0"/>
          <a:stretch/>
        </p:blipFill>
        <p:spPr>
          <a:xfrm>
            <a:off x="6345929" y="1129150"/>
            <a:ext cx="1223078" cy="1223077"/>
          </a:xfrm>
          <a:prstGeom prst="rect">
            <a:avLst/>
          </a:prstGeom>
          <a:noFill/>
          <a:ln>
            <a:noFill/>
          </a:ln>
        </p:spPr>
      </p:pic>
      <p:pic>
        <p:nvPicPr>
          <p:cNvPr id="1516" name="Google Shape;1516;p5"/>
          <p:cNvPicPr preferRelativeResize="0"/>
          <p:nvPr/>
        </p:nvPicPr>
        <p:blipFill rotWithShape="1">
          <a:blip r:embed="rId8">
            <a:alphaModFix/>
          </a:blip>
          <a:srcRect b="0" l="0" r="0" t="0"/>
          <a:stretch/>
        </p:blipFill>
        <p:spPr>
          <a:xfrm>
            <a:off x="6345935" y="3006301"/>
            <a:ext cx="1223078" cy="1223077"/>
          </a:xfrm>
          <a:prstGeom prst="rect">
            <a:avLst/>
          </a:prstGeom>
          <a:noFill/>
          <a:ln>
            <a:noFill/>
          </a:ln>
        </p:spPr>
      </p:pic>
      <p:pic>
        <p:nvPicPr>
          <p:cNvPr id="1517" name="Google Shape;1517;p5">
            <a:hlinkClick r:id="rId9"/>
          </p:cNvPr>
          <p:cNvPicPr preferRelativeResize="0"/>
          <p:nvPr/>
        </p:nvPicPr>
        <p:blipFill rotWithShape="1">
          <a:blip r:embed="rId10">
            <a:alphaModFix/>
          </a:blip>
          <a:srcRect b="0" l="17058" r="19714" t="0"/>
          <a:stretch/>
        </p:blipFill>
        <p:spPr>
          <a:xfrm>
            <a:off x="1564050" y="1113950"/>
            <a:ext cx="1295775" cy="1280826"/>
          </a:xfrm>
          <a:prstGeom prst="rect">
            <a:avLst/>
          </a:prstGeom>
          <a:noFill/>
          <a:ln>
            <a:noFill/>
          </a:ln>
          <a:effectLst>
            <a:outerShdw blurRad="200025" rotWithShape="0" algn="bl" dir="2880000" dist="114300">
              <a:srgbClr val="000000">
                <a:alpha val="49803"/>
              </a:srgbClr>
            </a:outerShdw>
          </a:effectLst>
        </p:spPr>
      </p:pic>
      <p:pic>
        <p:nvPicPr>
          <p:cNvPr id="1518" name="Google Shape;1518;p5">
            <a:hlinkClick r:id="rId11"/>
          </p:cNvPr>
          <p:cNvPicPr preferRelativeResize="0"/>
          <p:nvPr/>
        </p:nvPicPr>
        <p:blipFill rotWithShape="1">
          <a:blip r:embed="rId12">
            <a:alphaModFix/>
          </a:blip>
          <a:srcRect b="0" l="24596" r="14109" t="0"/>
          <a:stretch/>
        </p:blipFill>
        <p:spPr>
          <a:xfrm>
            <a:off x="6345950" y="1123500"/>
            <a:ext cx="1237350" cy="1261721"/>
          </a:xfrm>
          <a:prstGeom prst="rect">
            <a:avLst/>
          </a:prstGeom>
          <a:noFill/>
          <a:ln>
            <a:noFill/>
          </a:ln>
          <a:effectLst>
            <a:outerShdw blurRad="100013" rotWithShape="0" algn="bl" dir="2880000" dist="85725">
              <a:srgbClr val="000000">
                <a:alpha val="49803"/>
              </a:srgbClr>
            </a:outerShdw>
          </a:effectLst>
        </p:spPr>
      </p:pic>
      <p:pic>
        <p:nvPicPr>
          <p:cNvPr id="1519" name="Google Shape;1519;p5">
            <a:hlinkClick r:id="rId13"/>
          </p:cNvPr>
          <p:cNvPicPr preferRelativeResize="0"/>
          <p:nvPr/>
        </p:nvPicPr>
        <p:blipFill rotWithShape="1">
          <a:blip r:embed="rId14">
            <a:alphaModFix/>
          </a:blip>
          <a:srcRect b="1930" l="20509" r="19113" t="0"/>
          <a:stretch/>
        </p:blipFill>
        <p:spPr>
          <a:xfrm>
            <a:off x="1593275" y="2975250"/>
            <a:ext cx="1237350" cy="1261725"/>
          </a:xfrm>
          <a:prstGeom prst="rect">
            <a:avLst/>
          </a:prstGeom>
          <a:noFill/>
          <a:ln>
            <a:noFill/>
          </a:ln>
          <a:effectLst>
            <a:outerShdw blurRad="242888" rotWithShape="0" algn="bl" dir="3960000" dist="76200">
              <a:srgbClr val="000000">
                <a:alpha val="49803"/>
              </a:srgbClr>
            </a:outerShdw>
          </a:effectLst>
        </p:spPr>
      </p:pic>
      <p:pic>
        <p:nvPicPr>
          <p:cNvPr id="1520" name="Google Shape;1520;p5">
            <a:hlinkClick r:id="rId15"/>
          </p:cNvPr>
          <p:cNvPicPr preferRelativeResize="0"/>
          <p:nvPr/>
        </p:nvPicPr>
        <p:blipFill rotWithShape="1">
          <a:blip r:embed="rId16">
            <a:alphaModFix/>
          </a:blip>
          <a:srcRect b="0" l="17649" r="18954" t="0"/>
          <a:stretch/>
        </p:blipFill>
        <p:spPr>
          <a:xfrm>
            <a:off x="3951413" y="1109825"/>
            <a:ext cx="1237350" cy="1261721"/>
          </a:xfrm>
          <a:prstGeom prst="rect">
            <a:avLst/>
          </a:prstGeom>
          <a:noFill/>
          <a:ln>
            <a:noFill/>
          </a:ln>
          <a:effectLst>
            <a:outerShdw blurRad="142875" rotWithShape="0" algn="bl" dir="3120000" dist="114300">
              <a:srgbClr val="000000">
                <a:alpha val="49803"/>
              </a:srgbClr>
            </a:outerShdw>
          </a:effectLst>
        </p:spPr>
      </p:pic>
      <p:pic>
        <p:nvPicPr>
          <p:cNvPr id="1521" name="Google Shape;1521;p5">
            <a:hlinkClick r:id="rId17"/>
          </p:cNvPr>
          <p:cNvPicPr preferRelativeResize="0"/>
          <p:nvPr/>
        </p:nvPicPr>
        <p:blipFill rotWithShape="1">
          <a:blip r:embed="rId18">
            <a:alphaModFix/>
          </a:blip>
          <a:srcRect b="0" l="17761" r="17762" t="0"/>
          <a:stretch/>
        </p:blipFill>
        <p:spPr>
          <a:xfrm>
            <a:off x="3940388" y="2975250"/>
            <a:ext cx="1295775" cy="1261725"/>
          </a:xfrm>
          <a:prstGeom prst="rect">
            <a:avLst/>
          </a:prstGeom>
          <a:noFill/>
          <a:ln>
            <a:noFill/>
          </a:ln>
          <a:effectLst>
            <a:outerShdw blurRad="285750" rotWithShape="0" algn="bl" dir="3120000" dist="76200">
              <a:srgbClr val="000000">
                <a:alpha val="49803"/>
              </a:srgbClr>
            </a:outerShdw>
          </a:effectLst>
        </p:spPr>
      </p:pic>
      <p:pic>
        <p:nvPicPr>
          <p:cNvPr id="1522" name="Google Shape;1522;p5">
            <a:hlinkClick r:id="rId19"/>
          </p:cNvPr>
          <p:cNvPicPr preferRelativeResize="0"/>
          <p:nvPr/>
        </p:nvPicPr>
        <p:blipFill rotWithShape="1">
          <a:blip r:embed="rId20">
            <a:alphaModFix/>
          </a:blip>
          <a:srcRect b="0" l="22414" r="14358" t="0"/>
          <a:stretch/>
        </p:blipFill>
        <p:spPr>
          <a:xfrm>
            <a:off x="6309575" y="2967625"/>
            <a:ext cx="1237350" cy="1261725"/>
          </a:xfrm>
          <a:prstGeom prst="rect">
            <a:avLst/>
          </a:prstGeom>
          <a:noFill/>
          <a:ln>
            <a:noFill/>
          </a:ln>
          <a:effectLst>
            <a:outerShdw blurRad="200025" rotWithShape="0" algn="bl" dir="3240000" dist="76200">
              <a:srgbClr val="000000">
                <a:alpha val="49803"/>
              </a:srgbClr>
            </a:outerShdw>
          </a:effectLst>
        </p:spPr>
      </p:pic>
      <p:sp>
        <p:nvSpPr>
          <p:cNvPr id="1523" name="Google Shape;1523;p5"/>
          <p:cNvSpPr txBox="1"/>
          <p:nvPr/>
        </p:nvSpPr>
        <p:spPr>
          <a:xfrm>
            <a:off x="419100" y="290525"/>
            <a:ext cx="6345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What can I learn at GA?</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6"/>
          <p:cNvSpPr txBox="1"/>
          <p:nvPr>
            <p:ph idx="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2022 General Assembly</a:t>
            </a:r>
            <a:endParaRPr/>
          </a:p>
        </p:txBody>
      </p:sp>
      <p:sp>
        <p:nvSpPr>
          <p:cNvPr id="1529" name="Google Shape;1529;p6"/>
          <p:cNvSpPr/>
          <p:nvPr/>
        </p:nvSpPr>
        <p:spPr>
          <a:xfrm>
            <a:off x="622650" y="1043875"/>
            <a:ext cx="2415000" cy="3603000"/>
          </a:xfrm>
          <a:prstGeom prst="rect">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
          <p:cNvSpPr/>
          <p:nvPr/>
        </p:nvSpPr>
        <p:spPr>
          <a:xfrm>
            <a:off x="550775" y="1100775"/>
            <a:ext cx="2436000" cy="16683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1" name="Google Shape;1531;p6"/>
          <p:cNvPicPr preferRelativeResize="0"/>
          <p:nvPr/>
        </p:nvPicPr>
        <p:blipFill rotWithShape="1">
          <a:blip r:embed="rId3">
            <a:alphaModFix amt="80000"/>
          </a:blip>
          <a:srcRect b="0" l="2663" r="7963" t="7501"/>
          <a:stretch/>
        </p:blipFill>
        <p:spPr>
          <a:xfrm>
            <a:off x="550775" y="1100825"/>
            <a:ext cx="2435999" cy="1668249"/>
          </a:xfrm>
          <a:prstGeom prst="rect">
            <a:avLst/>
          </a:prstGeom>
          <a:noFill/>
          <a:ln>
            <a:noFill/>
          </a:ln>
        </p:spPr>
      </p:pic>
      <p:sp>
        <p:nvSpPr>
          <p:cNvPr id="1532" name="Google Shape;1532;p6"/>
          <p:cNvSpPr/>
          <p:nvPr/>
        </p:nvSpPr>
        <p:spPr>
          <a:xfrm>
            <a:off x="631712" y="1976650"/>
            <a:ext cx="2325000" cy="6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1700" u="none" cap="none" strike="noStrike">
                <a:solidFill>
                  <a:srgbClr val="2E2E2E"/>
                </a:solidFill>
                <a:highlight>
                  <a:srgbClr val="FFDB00"/>
                </a:highlight>
                <a:latin typeface="Proxima Nova"/>
                <a:ea typeface="Proxima Nova"/>
                <a:cs typeface="Proxima Nova"/>
                <a:sym typeface="Proxima Nova"/>
              </a:rPr>
              <a:t>Network-Building Workshops &amp; Events</a:t>
            </a:r>
            <a:r>
              <a:rPr b="1" i="0" lang="en" sz="1500" u="none" cap="none" strike="noStrike">
                <a:solidFill>
                  <a:srgbClr val="2E2E2E"/>
                </a:solidFill>
                <a:highlight>
                  <a:srgbClr val="FFDB00"/>
                </a:highlight>
                <a:latin typeface="Proxima Nova"/>
                <a:ea typeface="Proxima Nova"/>
                <a:cs typeface="Proxima Nova"/>
                <a:sym typeface="Proxima Nova"/>
              </a:rPr>
              <a:t> </a:t>
            </a:r>
            <a:endParaRPr b="1" i="0" sz="1500" u="none" cap="none" strike="noStrike">
              <a:solidFill>
                <a:schemeClr val="dk1"/>
              </a:solidFill>
              <a:highlight>
                <a:srgbClr val="FFDB00"/>
              </a:highlight>
              <a:latin typeface="Proxima Nova"/>
              <a:ea typeface="Proxima Nova"/>
              <a:cs typeface="Proxima Nova"/>
              <a:sym typeface="Proxima Nova"/>
            </a:endParaRPr>
          </a:p>
        </p:txBody>
      </p:sp>
      <p:sp>
        <p:nvSpPr>
          <p:cNvPr id="1533" name="Google Shape;1533;p6"/>
          <p:cNvSpPr/>
          <p:nvPr/>
        </p:nvSpPr>
        <p:spPr>
          <a:xfrm rot="5400000">
            <a:off x="1591700" y="2638750"/>
            <a:ext cx="405000" cy="330900"/>
          </a:xfrm>
          <a:prstGeom prst="rightArrow">
            <a:avLst>
              <a:gd fmla="val 34239" name="adj1"/>
              <a:gd fmla="val 57035" name="adj2"/>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
          <p:cNvSpPr/>
          <p:nvPr/>
        </p:nvSpPr>
        <p:spPr>
          <a:xfrm>
            <a:off x="702000" y="2958675"/>
            <a:ext cx="2259300" cy="180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Proxima Nova"/>
                <a:ea typeface="Proxima Nova"/>
                <a:cs typeface="Proxima Nova"/>
                <a:sym typeface="Proxima Nova"/>
              </a:rPr>
              <a:t>Online and on-campus happenings highlight leading innovations, technologies, and trends.</a:t>
            </a:r>
            <a:endParaRPr b="0" i="0" sz="1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E51B24"/>
                </a:solidFill>
                <a:latin typeface="Proxima Nova"/>
                <a:ea typeface="Proxima Nova"/>
                <a:cs typeface="Proxima Nova"/>
                <a:sym typeface="Proxima Nova"/>
              </a:rPr>
              <a:t>2 Hours - 2 Days</a:t>
            </a:r>
            <a:endParaRPr b="1" i="0" sz="1400" u="none" cap="none" strike="noStrike">
              <a:solidFill>
                <a:srgbClr val="E51B24"/>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E51B24"/>
                </a:solidFill>
                <a:latin typeface="Proxima Nova"/>
                <a:ea typeface="Proxima Nova"/>
                <a:cs typeface="Proxima Nova"/>
                <a:sym typeface="Proxima Nova"/>
              </a:rPr>
              <a:t>7 Days a Week</a:t>
            </a:r>
            <a:endParaRPr b="1" i="0" sz="1400" u="none" cap="none" strike="noStrike">
              <a:solidFill>
                <a:srgbClr val="E51B24"/>
              </a:solidFill>
              <a:latin typeface="Proxima Nova"/>
              <a:ea typeface="Proxima Nova"/>
              <a:cs typeface="Proxima Nova"/>
              <a:sym typeface="Proxima Nova"/>
            </a:endParaRPr>
          </a:p>
        </p:txBody>
      </p:sp>
      <p:sp>
        <p:nvSpPr>
          <p:cNvPr id="1535" name="Google Shape;1535;p6"/>
          <p:cNvSpPr/>
          <p:nvPr/>
        </p:nvSpPr>
        <p:spPr>
          <a:xfrm>
            <a:off x="3400450" y="1043875"/>
            <a:ext cx="2415000" cy="3603000"/>
          </a:xfrm>
          <a:prstGeom prst="rect">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
          <p:cNvSpPr/>
          <p:nvPr/>
        </p:nvSpPr>
        <p:spPr>
          <a:xfrm>
            <a:off x="3328575" y="1100775"/>
            <a:ext cx="2436000" cy="16683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7" name="Google Shape;1537;p6"/>
          <p:cNvPicPr preferRelativeResize="0"/>
          <p:nvPr/>
        </p:nvPicPr>
        <p:blipFill rotWithShape="1">
          <a:blip r:embed="rId4">
            <a:alphaModFix amt="80000"/>
          </a:blip>
          <a:srcRect b="0" l="8625" r="0" t="7501"/>
          <a:stretch/>
        </p:blipFill>
        <p:spPr>
          <a:xfrm>
            <a:off x="3328575" y="1100775"/>
            <a:ext cx="2435999" cy="1668301"/>
          </a:xfrm>
          <a:prstGeom prst="rect">
            <a:avLst/>
          </a:prstGeom>
          <a:noFill/>
          <a:ln>
            <a:noFill/>
          </a:ln>
        </p:spPr>
      </p:pic>
      <p:sp>
        <p:nvSpPr>
          <p:cNvPr id="1538" name="Google Shape;1538;p6"/>
          <p:cNvSpPr/>
          <p:nvPr/>
        </p:nvSpPr>
        <p:spPr>
          <a:xfrm rot="5400000">
            <a:off x="4313475" y="2613100"/>
            <a:ext cx="466200" cy="330900"/>
          </a:xfrm>
          <a:prstGeom prst="rightArrow">
            <a:avLst>
              <a:gd fmla="val 34239" name="adj1"/>
              <a:gd fmla="val 57035" name="adj2"/>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
          <p:cNvSpPr/>
          <p:nvPr/>
        </p:nvSpPr>
        <p:spPr>
          <a:xfrm>
            <a:off x="3416888" y="1952188"/>
            <a:ext cx="2259300" cy="6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i="0" lang="en" sz="1700" u="none" cap="none" strike="noStrike">
                <a:solidFill>
                  <a:schemeClr val="dk1"/>
                </a:solidFill>
                <a:highlight>
                  <a:srgbClr val="FFDB00"/>
                </a:highlight>
                <a:latin typeface="Proxima Nova"/>
                <a:ea typeface="Proxima Nova"/>
                <a:cs typeface="Proxima Nova"/>
                <a:sym typeface="Proxima Nova"/>
              </a:rPr>
              <a:t>Career-Boosting Part-Time Courses</a:t>
            </a:r>
            <a:r>
              <a:rPr b="1" i="0" lang="en" sz="1500" u="none" cap="none" strike="noStrike">
                <a:solidFill>
                  <a:srgbClr val="2E2E2E"/>
                </a:solidFill>
                <a:highlight>
                  <a:srgbClr val="FFDB00"/>
                </a:highlight>
                <a:latin typeface="Proxima Nova"/>
                <a:ea typeface="Proxima Nova"/>
                <a:cs typeface="Proxima Nova"/>
                <a:sym typeface="Proxima Nova"/>
              </a:rPr>
              <a:t> </a:t>
            </a:r>
            <a:endParaRPr b="1" i="0" sz="1500" u="none" cap="none" strike="noStrike">
              <a:solidFill>
                <a:srgbClr val="1E1E1E"/>
              </a:solidFill>
              <a:highlight>
                <a:srgbClr val="FFDB00"/>
              </a:highlight>
              <a:latin typeface="Proxima Nova"/>
              <a:ea typeface="Proxima Nova"/>
              <a:cs typeface="Proxima Nova"/>
              <a:sym typeface="Proxima Nova"/>
            </a:endParaRPr>
          </a:p>
        </p:txBody>
      </p:sp>
      <p:sp>
        <p:nvSpPr>
          <p:cNvPr id="1540" name="Google Shape;1540;p6"/>
          <p:cNvSpPr/>
          <p:nvPr/>
        </p:nvSpPr>
        <p:spPr>
          <a:xfrm>
            <a:off x="3445425" y="2958675"/>
            <a:ext cx="2325000" cy="148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Proxima Nova"/>
                <a:ea typeface="Proxima Nova"/>
                <a:cs typeface="Proxima Nova"/>
                <a:sym typeface="Proxima Nova"/>
              </a:rPr>
              <a:t>Level-up your skillset with opportunities spanning data, business, tech, and design.</a:t>
            </a:r>
            <a:endParaRPr b="0" i="0" sz="1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E51B24"/>
                </a:solidFill>
                <a:latin typeface="Proxima Nova"/>
                <a:ea typeface="Proxima Nova"/>
                <a:cs typeface="Proxima Nova"/>
                <a:sym typeface="Proxima Nova"/>
              </a:rPr>
              <a:t>40 Hours Total</a:t>
            </a:r>
            <a:endParaRPr b="1" i="0" sz="1400" u="none" cap="none" strike="noStrike">
              <a:solidFill>
                <a:srgbClr val="E51B24"/>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E51B24"/>
                </a:solidFill>
                <a:latin typeface="Proxima Nova"/>
                <a:ea typeface="Proxima Nova"/>
                <a:cs typeface="Proxima Nova"/>
                <a:sym typeface="Proxima Nova"/>
              </a:rPr>
              <a:t>Weeknights or 1-Week</a:t>
            </a:r>
            <a:endParaRPr b="1" i="0" sz="1400" u="none" cap="none" strike="noStrike">
              <a:solidFill>
                <a:srgbClr val="E51B24"/>
              </a:solidFill>
              <a:latin typeface="Proxima Nova"/>
              <a:ea typeface="Proxima Nova"/>
              <a:cs typeface="Proxima Nova"/>
              <a:sym typeface="Proxima Nova"/>
            </a:endParaRPr>
          </a:p>
        </p:txBody>
      </p:sp>
      <p:sp>
        <p:nvSpPr>
          <p:cNvPr id="1541" name="Google Shape;1541;p6"/>
          <p:cNvSpPr/>
          <p:nvPr/>
        </p:nvSpPr>
        <p:spPr>
          <a:xfrm>
            <a:off x="6178275" y="1043875"/>
            <a:ext cx="2415000" cy="3603000"/>
          </a:xfrm>
          <a:prstGeom prst="rect">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
          <p:cNvSpPr/>
          <p:nvPr/>
        </p:nvSpPr>
        <p:spPr>
          <a:xfrm>
            <a:off x="6106400" y="1100775"/>
            <a:ext cx="2436000" cy="16683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3" name="Google Shape;1543;p6"/>
          <p:cNvPicPr preferRelativeResize="0"/>
          <p:nvPr/>
        </p:nvPicPr>
        <p:blipFill rotWithShape="1">
          <a:blip r:embed="rId5">
            <a:alphaModFix amt="80000"/>
          </a:blip>
          <a:srcRect b="0" l="0" r="6322" t="7501"/>
          <a:stretch/>
        </p:blipFill>
        <p:spPr>
          <a:xfrm>
            <a:off x="6106375" y="1100775"/>
            <a:ext cx="2435999" cy="1668300"/>
          </a:xfrm>
          <a:prstGeom prst="rect">
            <a:avLst/>
          </a:prstGeom>
          <a:noFill/>
          <a:ln>
            <a:noFill/>
          </a:ln>
        </p:spPr>
      </p:pic>
      <p:sp>
        <p:nvSpPr>
          <p:cNvPr id="1544" name="Google Shape;1544;p6"/>
          <p:cNvSpPr/>
          <p:nvPr/>
        </p:nvSpPr>
        <p:spPr>
          <a:xfrm rot="5400000">
            <a:off x="7090850" y="2588475"/>
            <a:ext cx="467100" cy="330900"/>
          </a:xfrm>
          <a:prstGeom prst="rightArrow">
            <a:avLst>
              <a:gd fmla="val 34239" name="adj1"/>
              <a:gd fmla="val 57035" name="adj2"/>
            </a:avLst>
          </a:prstGeom>
          <a:solidFill>
            <a:srgbClr val="FFD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
          <p:cNvSpPr/>
          <p:nvPr/>
        </p:nvSpPr>
        <p:spPr>
          <a:xfrm>
            <a:off x="6229115" y="1952224"/>
            <a:ext cx="2158800" cy="6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1700" u="none" cap="none" strike="noStrike">
                <a:solidFill>
                  <a:srgbClr val="222222"/>
                </a:solidFill>
                <a:highlight>
                  <a:srgbClr val="FFDB00"/>
                </a:highlight>
                <a:latin typeface="Proxima Nova"/>
                <a:ea typeface="Proxima Nova"/>
                <a:cs typeface="Proxima Nova"/>
                <a:sym typeface="Proxima Nova"/>
              </a:rPr>
              <a:t>Career-Changing Immersive Courses </a:t>
            </a:r>
            <a:endParaRPr b="1" i="0" sz="1500" u="none" cap="none" strike="noStrike">
              <a:solidFill>
                <a:srgbClr val="222222"/>
              </a:solidFill>
              <a:highlight>
                <a:srgbClr val="FFDB00"/>
              </a:highlight>
              <a:latin typeface="Proxima Nova"/>
              <a:ea typeface="Proxima Nova"/>
              <a:cs typeface="Proxima Nova"/>
              <a:sym typeface="Proxima Nova"/>
            </a:endParaRPr>
          </a:p>
        </p:txBody>
      </p:sp>
      <p:sp>
        <p:nvSpPr>
          <p:cNvPr id="1546" name="Google Shape;1546;p6"/>
          <p:cNvSpPr/>
          <p:nvPr/>
        </p:nvSpPr>
        <p:spPr>
          <a:xfrm>
            <a:off x="6254550" y="2958675"/>
            <a:ext cx="2259300" cy="148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Proxima Nova"/>
                <a:ea typeface="Proxima Nova"/>
                <a:cs typeface="Proxima Nova"/>
                <a:sym typeface="Proxima Nova"/>
              </a:rPr>
              <a:t>Expert instruction, career coaching, and curriculum that keeps pace with employer demands.</a:t>
            </a:r>
            <a:endParaRPr b="0" i="0" sz="1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E51B24"/>
                </a:solidFill>
                <a:latin typeface="Proxima Nova"/>
                <a:ea typeface="Proxima Nova"/>
                <a:cs typeface="Proxima Nova"/>
                <a:sym typeface="Proxima Nova"/>
              </a:rPr>
              <a:t>40 Hours per Week</a:t>
            </a:r>
            <a:endParaRPr b="1" i="0" sz="1400" u="none" cap="none" strike="noStrike">
              <a:solidFill>
                <a:srgbClr val="E51B24"/>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E51B24"/>
                </a:solidFill>
                <a:latin typeface="Proxima Nova"/>
                <a:ea typeface="Proxima Nova"/>
                <a:cs typeface="Proxima Nova"/>
                <a:sym typeface="Proxima Nova"/>
              </a:rPr>
              <a:t>12 Weeks</a:t>
            </a:r>
            <a:endParaRPr b="1" i="0" sz="1400" u="none" cap="none" strike="noStrike">
              <a:solidFill>
                <a:srgbClr val="E51B24"/>
              </a:solidFill>
              <a:latin typeface="Proxima Nova"/>
              <a:ea typeface="Proxima Nova"/>
              <a:cs typeface="Proxima Nova"/>
              <a:sym typeface="Proxima Nova"/>
            </a:endParaRPr>
          </a:p>
        </p:txBody>
      </p:sp>
      <p:sp>
        <p:nvSpPr>
          <p:cNvPr id="1547" name="Google Shape;1547;p6"/>
          <p:cNvSpPr txBox="1"/>
          <p:nvPr/>
        </p:nvSpPr>
        <p:spPr>
          <a:xfrm>
            <a:off x="419100" y="290525"/>
            <a:ext cx="6345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How can I learn at GA?</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551" name="Shape 1551"/>
        <p:cNvGrpSpPr/>
        <p:nvPr/>
      </p:nvGrpSpPr>
      <p:grpSpPr>
        <a:xfrm>
          <a:off x="0" y="0"/>
          <a:ext cx="0" cy="0"/>
          <a:chOff x="0" y="0"/>
          <a:chExt cx="0" cy="0"/>
        </a:xfrm>
      </p:grpSpPr>
      <p:sp>
        <p:nvSpPr>
          <p:cNvPr id="1552" name="Google Shape;1552;p7"/>
          <p:cNvSpPr txBox="1"/>
          <p:nvPr>
            <p:ph type="title"/>
          </p:nvPr>
        </p:nvSpPr>
        <p:spPr>
          <a:xfrm>
            <a:off x="457200" y="813775"/>
            <a:ext cx="8520600" cy="1758300"/>
          </a:xfrm>
          <a:prstGeom prst="rect">
            <a:avLst/>
          </a:prstGeom>
          <a:noFill/>
          <a:ln>
            <a:noFill/>
          </a:ln>
          <a:effectLst>
            <a:outerShdw blurRad="171450" rotWithShape="0" algn="bl" dir="2940000" dist="3810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6200">
                <a:solidFill>
                  <a:schemeClr val="lt1"/>
                </a:solidFill>
              </a:rPr>
              <a:t>So we’re on the same page...</a:t>
            </a:r>
            <a:endParaRPr sz="6200">
              <a:solidFill>
                <a:schemeClr val="lt1"/>
              </a:solidFill>
            </a:endParaRPr>
          </a:p>
        </p:txBody>
      </p:sp>
      <p:sp>
        <p:nvSpPr>
          <p:cNvPr id="1553" name="Google Shape;1553;p7"/>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sz="900">
                <a:latin typeface="Proxima Nova"/>
                <a:ea typeface="Proxima Nova"/>
                <a:cs typeface="Proxima Nova"/>
                <a:sym typeface="Proxima Nova"/>
              </a:rPr>
              <a:t>‹#›</a:t>
            </a:fld>
            <a:r>
              <a:rPr lang="en" sz="900">
                <a:latin typeface="Proxima Nova"/>
                <a:ea typeface="Proxima Nova"/>
                <a:cs typeface="Proxima Nova"/>
                <a:sym typeface="Proxima Nova"/>
              </a:rPr>
              <a:t> | © 202</a:t>
            </a:r>
            <a:r>
              <a:rPr lang="en"/>
              <a:t>2</a:t>
            </a:r>
            <a:r>
              <a:rPr lang="en" sz="900">
                <a:latin typeface="Proxima Nova"/>
                <a:ea typeface="Proxima Nova"/>
                <a:cs typeface="Proxima Nova"/>
                <a:sym typeface="Proxima Nova"/>
              </a:rPr>
              <a:t> General Assembly</a:t>
            </a:r>
            <a:endParaRPr sz="9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7" name="Shape 1557"/>
        <p:cNvGrpSpPr/>
        <p:nvPr/>
      </p:nvGrpSpPr>
      <p:grpSpPr>
        <a:xfrm>
          <a:off x="0" y="0"/>
          <a:ext cx="0" cy="0"/>
          <a:chOff x="0" y="0"/>
          <a:chExt cx="0" cy="0"/>
        </a:xfrm>
      </p:grpSpPr>
      <p:sp>
        <p:nvSpPr>
          <p:cNvPr id="1558" name="Google Shape;1558;p8"/>
          <p:cNvSpPr/>
          <p:nvPr/>
        </p:nvSpPr>
        <p:spPr>
          <a:xfrm>
            <a:off x="5980525" y="0"/>
            <a:ext cx="3163500" cy="5143500"/>
          </a:xfrm>
          <a:prstGeom prst="rect">
            <a:avLst/>
          </a:prstGeom>
          <a:solidFill>
            <a:srgbClr val="33333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9" name="Google Shape;1559;p8"/>
          <p:cNvGrpSpPr/>
          <p:nvPr/>
        </p:nvGrpSpPr>
        <p:grpSpPr>
          <a:xfrm>
            <a:off x="452225" y="1065094"/>
            <a:ext cx="6126649" cy="3654382"/>
            <a:chOff x="452225" y="1065094"/>
            <a:chExt cx="6126649" cy="3654382"/>
          </a:xfrm>
        </p:grpSpPr>
        <p:pic>
          <p:nvPicPr>
            <p:cNvPr id="1560" name="Google Shape;1560;p8"/>
            <p:cNvPicPr preferRelativeResize="0"/>
            <p:nvPr/>
          </p:nvPicPr>
          <p:blipFill rotWithShape="1">
            <a:blip r:embed="rId3">
              <a:alphaModFix/>
            </a:blip>
            <a:srcRect b="0" l="0" r="0" t="0"/>
            <a:stretch/>
          </p:blipFill>
          <p:spPr>
            <a:xfrm>
              <a:off x="452225" y="1065094"/>
              <a:ext cx="6126649" cy="3654382"/>
            </a:xfrm>
            <a:prstGeom prst="rect">
              <a:avLst/>
            </a:prstGeom>
            <a:noFill/>
            <a:ln>
              <a:noFill/>
            </a:ln>
          </p:spPr>
        </p:pic>
        <p:pic>
          <p:nvPicPr>
            <p:cNvPr id="1561" name="Google Shape;1561;p8"/>
            <p:cNvPicPr preferRelativeResize="0"/>
            <p:nvPr/>
          </p:nvPicPr>
          <p:blipFill rotWithShape="1">
            <a:blip r:embed="rId4">
              <a:alphaModFix/>
            </a:blip>
            <a:srcRect b="1927" l="9496" r="35542" t="20348"/>
            <a:stretch/>
          </p:blipFill>
          <p:spPr>
            <a:xfrm>
              <a:off x="457200" y="1506650"/>
              <a:ext cx="3890099" cy="2420500"/>
            </a:xfrm>
            <a:prstGeom prst="rect">
              <a:avLst/>
            </a:prstGeom>
            <a:noFill/>
            <a:ln>
              <a:noFill/>
            </a:ln>
          </p:spPr>
        </p:pic>
        <p:pic>
          <p:nvPicPr>
            <p:cNvPr id="1562" name="Google Shape;1562;p8"/>
            <p:cNvPicPr preferRelativeResize="0"/>
            <p:nvPr/>
          </p:nvPicPr>
          <p:blipFill rotWithShape="1">
            <a:blip r:embed="rId5">
              <a:alphaModFix/>
            </a:blip>
            <a:srcRect b="0" l="0" r="0" t="0"/>
            <a:stretch/>
          </p:blipFill>
          <p:spPr>
            <a:xfrm>
              <a:off x="457200" y="1618025"/>
              <a:ext cx="3890098" cy="2197758"/>
            </a:xfrm>
            <a:prstGeom prst="rect">
              <a:avLst/>
            </a:prstGeom>
            <a:noFill/>
            <a:ln>
              <a:noFill/>
            </a:ln>
          </p:spPr>
        </p:pic>
      </p:grpSp>
      <p:sp>
        <p:nvSpPr>
          <p:cNvPr id="1563" name="Google Shape;1563;p8"/>
          <p:cNvSpPr/>
          <p:nvPr/>
        </p:nvSpPr>
        <p:spPr>
          <a:xfrm rot="941">
            <a:off x="4441550" y="4180950"/>
            <a:ext cx="1096500" cy="302700"/>
          </a:xfrm>
          <a:prstGeom prst="ellipse">
            <a:avLst/>
          </a:prstGeom>
          <a:noFill/>
          <a:ln cap="flat" cmpd="sng" w="28575">
            <a:solidFill>
              <a:srgbClr val="E51B24"/>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
          <p:cNvSpPr txBox="1"/>
          <p:nvPr/>
        </p:nvSpPr>
        <p:spPr>
          <a:xfrm>
            <a:off x="419100" y="290525"/>
            <a:ext cx="6345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We want to hear from you!</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565" name="Google Shape;1565;p8"/>
          <p:cNvSpPr/>
          <p:nvPr/>
        </p:nvSpPr>
        <p:spPr>
          <a:xfrm rot="-454393">
            <a:off x="1754582" y="4366533"/>
            <a:ext cx="371036" cy="406463"/>
          </a:xfrm>
          <a:prstGeom prst="ellipse">
            <a:avLst/>
          </a:prstGeom>
          <a:noFill/>
          <a:ln cap="flat" cmpd="sng" w="28575">
            <a:solidFill>
              <a:srgbClr val="E51B24"/>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66" name="Google Shape;1566;p8"/>
          <p:cNvCxnSpPr>
            <a:stCxn id="1565" idx="6"/>
            <a:endCxn id="1567" idx="1"/>
          </p:cNvCxnSpPr>
          <p:nvPr/>
        </p:nvCxnSpPr>
        <p:spPr>
          <a:xfrm flipH="1" rot="10800000">
            <a:off x="2124000" y="828315"/>
            <a:ext cx="4728000" cy="3717000"/>
          </a:xfrm>
          <a:prstGeom prst="curvedConnector3">
            <a:avLst>
              <a:gd fmla="val 33308" name="adj1"/>
            </a:avLst>
          </a:prstGeom>
          <a:noFill/>
          <a:ln cap="flat" cmpd="sng" w="19050">
            <a:solidFill>
              <a:srgbClr val="E51B24"/>
            </a:solidFill>
            <a:prstDash val="solid"/>
            <a:round/>
            <a:headEnd len="sm" w="sm" type="none"/>
            <a:tailEnd len="sm" w="sm" type="none"/>
          </a:ln>
        </p:spPr>
      </p:cxnSp>
      <p:sp>
        <p:nvSpPr>
          <p:cNvPr id="1568" name="Google Shape;1568;p8"/>
          <p:cNvSpPr/>
          <p:nvPr/>
        </p:nvSpPr>
        <p:spPr>
          <a:xfrm rot="-454393">
            <a:off x="2854532" y="4366533"/>
            <a:ext cx="371036" cy="406463"/>
          </a:xfrm>
          <a:prstGeom prst="ellipse">
            <a:avLst/>
          </a:prstGeom>
          <a:noFill/>
          <a:ln cap="flat" cmpd="sng" w="28575">
            <a:solidFill>
              <a:srgbClr val="E51B24"/>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
          <p:cNvSpPr txBox="1"/>
          <p:nvPr/>
        </p:nvSpPr>
        <p:spPr>
          <a:xfrm>
            <a:off x="6851850" y="366725"/>
            <a:ext cx="2009100" cy="923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Proxima Nova Semibold"/>
                <a:ea typeface="Proxima Nova Semibold"/>
                <a:cs typeface="Proxima Nova Semibold"/>
                <a:sym typeface="Proxima Nova Semibold"/>
              </a:rPr>
              <a:t>Use the </a:t>
            </a:r>
            <a:endParaRPr b="0" i="0" sz="1600" u="none" cap="none" strike="noStrike">
              <a:solidFill>
                <a:schemeClr val="lt1"/>
              </a:solidFill>
              <a:latin typeface="Proxima Nova Semibold"/>
              <a:ea typeface="Proxima Nova Semibold"/>
              <a:cs typeface="Proxima Nova Semibold"/>
              <a:sym typeface="Proxima Nova Semibold"/>
            </a:endParaRPr>
          </a:p>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Proxima Nova Semibold"/>
                <a:ea typeface="Proxima Nova Semibold"/>
                <a:cs typeface="Proxima Nova Semibold"/>
                <a:sym typeface="Proxima Nova Semibold"/>
              </a:rPr>
              <a:t>Chat to participate in class discussions.</a:t>
            </a:r>
            <a:endParaRPr b="0" i="0" sz="1600" u="none" cap="none" strike="noStrike">
              <a:solidFill>
                <a:schemeClr val="lt1"/>
              </a:solidFill>
              <a:latin typeface="Proxima Nova Semibold"/>
              <a:ea typeface="Proxima Nova Semibold"/>
              <a:cs typeface="Proxima Nova Semibold"/>
              <a:sym typeface="Proxima Nova Semibold"/>
            </a:endParaRPr>
          </a:p>
        </p:txBody>
      </p:sp>
      <p:cxnSp>
        <p:nvCxnSpPr>
          <p:cNvPr id="1569" name="Google Shape;1569;p8"/>
          <p:cNvCxnSpPr>
            <a:stCxn id="1568" idx="4"/>
          </p:cNvCxnSpPr>
          <p:nvPr/>
        </p:nvCxnSpPr>
        <p:spPr>
          <a:xfrm rot="-5400000">
            <a:off x="4888284" y="2504873"/>
            <a:ext cx="444900" cy="4087800"/>
          </a:xfrm>
          <a:prstGeom prst="curvedConnector4">
            <a:avLst>
              <a:gd fmla="val -53858" name="adj1"/>
              <a:gd fmla="val 62078" name="adj2"/>
            </a:avLst>
          </a:prstGeom>
          <a:noFill/>
          <a:ln cap="flat" cmpd="sng" w="19050">
            <a:solidFill>
              <a:srgbClr val="E51B24"/>
            </a:solidFill>
            <a:prstDash val="solid"/>
            <a:round/>
            <a:headEnd len="sm" w="sm" type="none"/>
            <a:tailEnd len="sm" w="sm" type="none"/>
          </a:ln>
        </p:spPr>
      </p:cxnSp>
      <p:sp>
        <p:nvSpPr>
          <p:cNvPr id="1570" name="Google Shape;1570;p8"/>
          <p:cNvSpPr txBox="1"/>
          <p:nvPr/>
        </p:nvSpPr>
        <p:spPr>
          <a:xfrm>
            <a:off x="6851850" y="3544100"/>
            <a:ext cx="1977300" cy="1416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Proxima Nova Semibold"/>
                <a:ea typeface="Proxima Nova Semibold"/>
                <a:cs typeface="Proxima Nova Semibold"/>
                <a:sym typeface="Proxima Nova Semibold"/>
              </a:rPr>
              <a:t>Use the </a:t>
            </a:r>
            <a:endParaRPr b="0" i="0" sz="1600" u="none" cap="none" strike="noStrike">
              <a:solidFill>
                <a:schemeClr val="lt1"/>
              </a:solidFill>
              <a:latin typeface="Proxima Nova Semibold"/>
              <a:ea typeface="Proxima Nova Semibold"/>
              <a:cs typeface="Proxima Nova Semibold"/>
              <a:sym typeface="Proxima Nova Semibold"/>
            </a:endParaRPr>
          </a:p>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Proxima Nova Semibold"/>
                <a:ea typeface="Proxima Nova Semibold"/>
                <a:cs typeface="Proxima Nova Semibold"/>
                <a:sym typeface="Proxima Nova Semibold"/>
              </a:rPr>
              <a:t>Q&amp;A function as a “parking lot” for general subject matter questions. </a:t>
            </a:r>
            <a:endParaRPr b="0" i="0" sz="1600" u="none" cap="none" strike="noStrike">
              <a:solidFill>
                <a:schemeClr val="lt1"/>
              </a:solidFill>
              <a:latin typeface="Proxima Nova Semibold"/>
              <a:ea typeface="Proxima Nova Semibold"/>
              <a:cs typeface="Proxima Nova Semibold"/>
              <a:sym typeface="Proxima Nova Semibold"/>
            </a:endParaRPr>
          </a:p>
        </p:txBody>
      </p:sp>
      <p:cxnSp>
        <p:nvCxnSpPr>
          <p:cNvPr id="1571" name="Google Shape;1571;p8"/>
          <p:cNvCxnSpPr>
            <a:stCxn id="1563" idx="0"/>
          </p:cNvCxnSpPr>
          <p:nvPr/>
        </p:nvCxnSpPr>
        <p:spPr>
          <a:xfrm rot="-5400000">
            <a:off x="5137891" y="2213100"/>
            <a:ext cx="1819800" cy="2115900"/>
          </a:xfrm>
          <a:prstGeom prst="curvedConnector2">
            <a:avLst/>
          </a:prstGeom>
          <a:noFill/>
          <a:ln cap="flat" cmpd="sng" w="19050">
            <a:solidFill>
              <a:srgbClr val="E51B24"/>
            </a:solidFill>
            <a:prstDash val="solid"/>
            <a:round/>
            <a:headEnd len="sm" w="sm" type="none"/>
            <a:tailEnd len="sm" w="sm" type="none"/>
          </a:ln>
        </p:spPr>
      </p:cxnSp>
      <p:sp>
        <p:nvSpPr>
          <p:cNvPr id="1572" name="Google Shape;1572;p8"/>
          <p:cNvSpPr txBox="1"/>
          <p:nvPr/>
        </p:nvSpPr>
        <p:spPr>
          <a:xfrm>
            <a:off x="6883525" y="1674900"/>
            <a:ext cx="1977300" cy="1416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Proxima Nova Semibold"/>
                <a:ea typeface="Proxima Nova Semibold"/>
                <a:cs typeface="Proxima Nova Semibold"/>
                <a:sym typeface="Proxima Nova Semibold"/>
              </a:rPr>
              <a:t>Set your chatbox to “</a:t>
            </a:r>
            <a:r>
              <a:rPr b="1" i="0" lang="en" sz="1600" u="none" cap="none" strike="noStrike">
                <a:solidFill>
                  <a:schemeClr val="lt1"/>
                </a:solidFill>
                <a:latin typeface="Proxima Nova"/>
                <a:ea typeface="Proxima Nova"/>
                <a:cs typeface="Proxima Nova"/>
                <a:sym typeface="Proxima Nova"/>
              </a:rPr>
              <a:t>Everyone</a:t>
            </a:r>
            <a:r>
              <a:rPr b="0" i="0" lang="en" sz="1600" u="none" cap="none" strike="noStrike">
                <a:solidFill>
                  <a:schemeClr val="lt1"/>
                </a:solidFill>
                <a:latin typeface="Proxima Nova Semibold"/>
                <a:ea typeface="Proxima Nova Semibold"/>
                <a:cs typeface="Proxima Nova Semibold"/>
                <a:sym typeface="Proxima Nova Semibold"/>
              </a:rPr>
              <a:t>” so that your classmates can see what you have to say! </a:t>
            </a:r>
            <a:endParaRPr b="0" i="0" sz="1600" u="none" cap="none" strike="noStrike">
              <a:solidFill>
                <a:schemeClr val="lt1"/>
              </a:solidFill>
              <a:latin typeface="Proxima Nova Semibold"/>
              <a:ea typeface="Proxima Nova Semibold"/>
              <a:cs typeface="Proxima Nova Semibold"/>
              <a:sym typeface="Proxima Nova Semibold"/>
            </a:endParaRPr>
          </a:p>
        </p:txBody>
      </p:sp>
      <p:sp>
        <p:nvSpPr>
          <p:cNvPr id="1573" name="Google Shape;1573;p8"/>
          <p:cNvSpPr/>
          <p:nvPr/>
        </p:nvSpPr>
        <p:spPr>
          <a:xfrm>
            <a:off x="576150" y="4410200"/>
            <a:ext cx="565800" cy="303000"/>
          </a:xfrm>
          <a:prstGeom prst="rect">
            <a:avLst/>
          </a:prstGeom>
          <a:solidFill>
            <a:srgbClr val="1E1E1E"/>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sz="900">
                <a:latin typeface="Proxima Nova"/>
                <a:ea typeface="Proxima Nova"/>
                <a:cs typeface="Proxima Nova"/>
                <a:sym typeface="Proxima Nova"/>
              </a:rPr>
              <a:t>‹#›</a:t>
            </a:fld>
            <a:r>
              <a:rPr lang="en" sz="900">
                <a:latin typeface="Proxima Nova"/>
                <a:ea typeface="Proxima Nova"/>
                <a:cs typeface="Proxima Nova"/>
                <a:sym typeface="Proxima Nova"/>
              </a:rPr>
              <a:t> | © 202</a:t>
            </a:r>
            <a:r>
              <a:rPr lang="en"/>
              <a:t>2</a:t>
            </a:r>
            <a:r>
              <a:rPr lang="en" sz="900">
                <a:latin typeface="Proxima Nova"/>
                <a:ea typeface="Proxima Nova"/>
                <a:cs typeface="Proxima Nova"/>
                <a:sym typeface="Proxima Nova"/>
              </a:rPr>
              <a:t> General Assembly</a:t>
            </a:r>
            <a:endParaRPr sz="9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a:t>‹#›</a:t>
            </a:fld>
            <a:r>
              <a:rPr lang="en"/>
              <a:t> | © 2018 General Assembly</a:t>
            </a:r>
            <a:endParaRPr/>
          </a:p>
        </p:txBody>
      </p:sp>
      <p:sp>
        <p:nvSpPr>
          <p:cNvPr id="1580" name="Google Shape;1580;p9"/>
          <p:cNvSpPr/>
          <p:nvPr/>
        </p:nvSpPr>
        <p:spPr>
          <a:xfrm>
            <a:off x="0" y="0"/>
            <a:ext cx="4572000" cy="5143500"/>
          </a:xfrm>
          <a:prstGeom prst="rect">
            <a:avLst/>
          </a:prstGeom>
          <a:solidFill>
            <a:srgbClr val="33333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9"/>
          <p:cNvSpPr txBox="1"/>
          <p:nvPr/>
        </p:nvSpPr>
        <p:spPr>
          <a:xfrm>
            <a:off x="495300" y="290525"/>
            <a:ext cx="3581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On the Agenda...</a:t>
            </a:r>
            <a:endParaRPr b="0" i="0" sz="3400" u="none" cap="none" strike="noStrike">
              <a:solidFill>
                <a:srgbClr val="E51B24"/>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582" name="Google Shape;1582;p9"/>
          <p:cNvSpPr txBox="1"/>
          <p:nvPr/>
        </p:nvSpPr>
        <p:spPr>
          <a:xfrm>
            <a:off x="5253000" y="290525"/>
            <a:ext cx="32052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E51B24"/>
                </a:solidFill>
                <a:latin typeface="Proxima Nova Extrabold"/>
                <a:ea typeface="Proxima Nova Extrabold"/>
                <a:cs typeface="Proxima Nova Extrabold"/>
                <a:sym typeface="Proxima Nova Extrabold"/>
              </a:rPr>
              <a:t>Keep in Mind...</a:t>
            </a:r>
            <a:endParaRPr b="0" i="0" sz="1400" u="none" cap="none" strike="noStrike">
              <a:solidFill>
                <a:srgbClr val="E51B24"/>
              </a:solidFill>
              <a:latin typeface="Proxima Nova"/>
              <a:ea typeface="Proxima Nova"/>
              <a:cs typeface="Proxima Nova"/>
              <a:sym typeface="Proxima Nova"/>
            </a:endParaRPr>
          </a:p>
        </p:txBody>
      </p:sp>
      <p:sp>
        <p:nvSpPr>
          <p:cNvPr id="1583" name="Google Shape;1583;p9"/>
          <p:cNvSpPr txBox="1"/>
          <p:nvPr/>
        </p:nvSpPr>
        <p:spPr>
          <a:xfrm>
            <a:off x="297650" y="1000125"/>
            <a:ext cx="375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roxima Nova"/>
              <a:ea typeface="Proxima Nova"/>
              <a:cs typeface="Proxima Nova"/>
              <a:sym typeface="Proxima Nova"/>
            </a:endParaRPr>
          </a:p>
        </p:txBody>
      </p:sp>
      <p:sp>
        <p:nvSpPr>
          <p:cNvPr id="1584" name="Google Shape;1584;p9"/>
          <p:cNvSpPr txBox="1"/>
          <p:nvPr/>
        </p:nvSpPr>
        <p:spPr>
          <a:xfrm>
            <a:off x="485700" y="1137725"/>
            <a:ext cx="3600600" cy="30015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Getting Started</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Python Coding Basics</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5 minute break</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Modules</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Python in Action</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Survey / Next Steps</a:t>
            </a:r>
            <a:endParaRPr b="1" i="0" sz="1900" u="none" cap="none" strike="noStrike">
              <a:solidFill>
                <a:schemeClr val="lt1"/>
              </a:solidFill>
              <a:latin typeface="Proxima Nova"/>
              <a:ea typeface="Proxima Nova"/>
              <a:cs typeface="Proxima Nova"/>
              <a:sym typeface="Proxima Nova"/>
            </a:endParaRPr>
          </a:p>
          <a:p>
            <a:pPr indent="-349250" lvl="0" marL="457200" marR="0" rtl="0" algn="l">
              <a:lnSpc>
                <a:spcPct val="100000"/>
              </a:lnSpc>
              <a:spcBef>
                <a:spcPts val="1000"/>
              </a:spcBef>
              <a:spcAft>
                <a:spcPts val="1000"/>
              </a:spcAft>
              <a:buClr>
                <a:schemeClr val="lt1"/>
              </a:buClr>
              <a:buSzPts val="1900"/>
              <a:buFont typeface="Proxima Nova"/>
              <a:buChar char="●"/>
            </a:pPr>
            <a:r>
              <a:rPr b="1" i="0" lang="en" sz="1900" u="none" cap="none" strike="noStrike">
                <a:solidFill>
                  <a:schemeClr val="lt1"/>
                </a:solidFill>
                <a:latin typeface="Proxima Nova"/>
                <a:ea typeface="Proxima Nova"/>
                <a:cs typeface="Proxima Nova"/>
                <a:sym typeface="Proxima Nova"/>
              </a:rPr>
              <a:t>Q&amp;A</a:t>
            </a:r>
            <a:endParaRPr b="1" i="0" sz="1900" u="none" cap="none" strike="noStrike">
              <a:solidFill>
                <a:schemeClr val="lt1"/>
              </a:solidFill>
              <a:latin typeface="Proxima Nova"/>
              <a:ea typeface="Proxima Nova"/>
              <a:cs typeface="Proxima Nova"/>
              <a:sym typeface="Proxima Nova"/>
            </a:endParaRPr>
          </a:p>
        </p:txBody>
      </p:sp>
      <p:sp>
        <p:nvSpPr>
          <p:cNvPr id="1585" name="Google Shape;1585;p9"/>
          <p:cNvSpPr txBox="1"/>
          <p:nvPr/>
        </p:nvSpPr>
        <p:spPr>
          <a:xfrm>
            <a:off x="5055300" y="1137725"/>
            <a:ext cx="3600600" cy="3073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Proxima Nova"/>
              <a:buChar char="●"/>
            </a:pPr>
            <a:r>
              <a:rPr b="1" i="0" lang="en" sz="1900" u="none" cap="none" strike="noStrike">
                <a:solidFill>
                  <a:schemeClr val="dk1"/>
                </a:solidFill>
                <a:latin typeface="Proxima Nova"/>
                <a:ea typeface="Proxima Nova"/>
                <a:cs typeface="Proxima Nova"/>
                <a:sym typeface="Proxima Nova"/>
              </a:rPr>
              <a:t>This is a beginner level overview of Python</a:t>
            </a:r>
            <a:endParaRPr b="1" i="0" sz="1800" u="none" cap="none" strike="noStrike">
              <a:solidFill>
                <a:schemeClr val="dk1"/>
              </a:solidFill>
              <a:latin typeface="Proxima Nova"/>
              <a:ea typeface="Proxima Nova"/>
              <a:cs typeface="Proxima Nova"/>
              <a:sym typeface="Proxima Nova"/>
            </a:endParaRPr>
          </a:p>
          <a:p>
            <a:pPr indent="-349250" lvl="0" marL="457200" marR="0" rtl="0" algn="l">
              <a:lnSpc>
                <a:spcPct val="100000"/>
              </a:lnSpc>
              <a:spcBef>
                <a:spcPts val="1000"/>
              </a:spcBef>
              <a:spcAft>
                <a:spcPts val="0"/>
              </a:spcAft>
              <a:buClr>
                <a:schemeClr val="dk1"/>
              </a:buClr>
              <a:buSzPts val="1900"/>
              <a:buFont typeface="Proxima Nova"/>
              <a:buChar char="●"/>
            </a:pPr>
            <a:r>
              <a:rPr b="1" i="0" lang="en" sz="1900" u="none" cap="none" strike="noStrike">
                <a:solidFill>
                  <a:schemeClr val="dk1"/>
                </a:solidFill>
                <a:latin typeface="Proxima Nova"/>
                <a:ea typeface="Proxima Nova"/>
                <a:cs typeface="Proxima Nova"/>
                <a:sym typeface="Proxima Nova"/>
              </a:rPr>
              <a:t>There will be time at the end for Q&amp;A.</a:t>
            </a:r>
            <a:endParaRPr b="1" i="0" sz="1900" u="none" cap="none" strike="noStrike">
              <a:solidFill>
                <a:schemeClr val="dk1"/>
              </a:solidFill>
              <a:latin typeface="Proxima Nova"/>
              <a:ea typeface="Proxima Nova"/>
              <a:cs typeface="Proxima Nova"/>
              <a:sym typeface="Proxima Nova"/>
            </a:endParaRPr>
          </a:p>
          <a:p>
            <a:pPr indent="-349250" lvl="0" marL="457200" marR="0" rtl="0" algn="l">
              <a:lnSpc>
                <a:spcPct val="100000"/>
              </a:lnSpc>
              <a:spcBef>
                <a:spcPts val="1000"/>
              </a:spcBef>
              <a:spcAft>
                <a:spcPts val="1000"/>
              </a:spcAft>
              <a:buClr>
                <a:schemeClr val="dk1"/>
              </a:buClr>
              <a:buSzPts val="1900"/>
              <a:buFont typeface="Proxima Nova"/>
              <a:buChar char="●"/>
            </a:pPr>
            <a:r>
              <a:rPr b="1" i="0" lang="en" sz="1900" u="none" cap="none" strike="noStrike">
                <a:solidFill>
                  <a:schemeClr val="dk1"/>
                </a:solidFill>
                <a:latin typeface="Proxima Nova"/>
                <a:ea typeface="Proxima Nova"/>
                <a:cs typeface="Proxima Nova"/>
                <a:sym typeface="Proxima Nova"/>
              </a:rPr>
              <a:t>You’ll receive the recording and slides from today’s class within 2-3 business days after filling out the feedback survey.</a:t>
            </a:r>
            <a:endParaRPr b="1" i="0" sz="1900" u="none" cap="none" strike="noStrike">
              <a:solidFill>
                <a:schemeClr val="dk1"/>
              </a:solidFill>
              <a:latin typeface="Proxima Nova"/>
              <a:ea typeface="Proxima Nova"/>
              <a:cs typeface="Proxima Nova"/>
              <a:sym typeface="Proxima Nova"/>
            </a:endParaRPr>
          </a:p>
        </p:txBody>
      </p:sp>
      <p:sp>
        <p:nvSpPr>
          <p:cNvPr id="1586" name="Google Shape;1586;p9"/>
          <p:cNvSpPr txBox="1"/>
          <p:nvPr>
            <p:ph idx="4294967295"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00"/>
              <a:buNone/>
            </a:pPr>
            <a:fld id="{00000000-1234-1234-1234-123412341234}" type="slidenum">
              <a:rPr lang="en" sz="900">
                <a:latin typeface="Proxima Nova"/>
                <a:ea typeface="Proxima Nova"/>
                <a:cs typeface="Proxima Nova"/>
                <a:sym typeface="Proxima Nova"/>
              </a:rPr>
              <a:t>‹#›</a:t>
            </a:fld>
            <a:r>
              <a:rPr lang="en" sz="900">
                <a:latin typeface="Proxima Nova"/>
                <a:ea typeface="Proxima Nova"/>
                <a:cs typeface="Proxima Nova"/>
                <a:sym typeface="Proxima Nova"/>
              </a:rPr>
              <a:t> | © 202</a:t>
            </a:r>
            <a:r>
              <a:rPr lang="en"/>
              <a:t>2</a:t>
            </a:r>
            <a:r>
              <a:rPr lang="en" sz="900">
                <a:latin typeface="Proxima Nova"/>
                <a:ea typeface="Proxima Nova"/>
                <a:cs typeface="Proxima Nova"/>
                <a:sym typeface="Proxima Nova"/>
              </a:rPr>
              <a:t> General Assembly</a:t>
            </a:r>
            <a:endParaRPr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1"/>
                                        <p:tgtEl>
                                          <p:spTgt spid="1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
                                        <p:tgtEl>
                                          <p:spTgt spid="1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
                                        <p:tgtEl>
                                          <p:spTgt spid="1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 Slide Template (7.20)">
  <a:themeElements>
    <a:clrScheme name="Simple Light">
      <a:dk1>
        <a:srgbClr val="000000"/>
      </a:dk1>
      <a:lt1>
        <a:srgbClr val="FFFFFF"/>
      </a:lt1>
      <a:dk2>
        <a:srgbClr val="E41A23"/>
      </a:dk2>
      <a:lt2>
        <a:srgbClr val="017991"/>
      </a:lt2>
      <a:accent1>
        <a:srgbClr val="00A7BD"/>
      </a:accent1>
      <a:accent2>
        <a:srgbClr val="FFDB00"/>
      </a:accent2>
      <a:accent3>
        <a:srgbClr val="7DEBD9"/>
      </a:accent3>
      <a:accent4>
        <a:srgbClr val="70B0FA"/>
      </a:accent4>
      <a:accent5>
        <a:srgbClr val="3D6BD4"/>
      </a:accent5>
      <a:accent6>
        <a:srgbClr val="C996B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